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130463" cy="21394738"/>
  <p:notesSz cx="6858000" cy="9144000"/>
  <p:defaultTextStyle>
    <a:defPPr>
      <a:defRPr lang="th-TH"/>
    </a:defPPr>
    <a:lvl1pPr marL="0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1pPr>
    <a:lvl2pPr marL="1043402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2pPr>
    <a:lvl3pPr marL="2086802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3pPr>
    <a:lvl4pPr marL="3130204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4pPr>
    <a:lvl5pPr marL="4173604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5pPr>
    <a:lvl6pPr marL="5217006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6pPr>
    <a:lvl7pPr marL="6260407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7pPr>
    <a:lvl8pPr marL="7303808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8pPr>
    <a:lvl9pPr marL="8347209" algn="l" defTabSz="2086802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9" userDrawn="1">
          <p15:clr>
            <a:srgbClr val="A4A3A4"/>
          </p15:clr>
        </p15:guide>
        <p15:guide id="2" pos="4766" userDrawn="1">
          <p15:clr>
            <a:srgbClr val="A4A3A4"/>
          </p15:clr>
        </p15:guide>
        <p15:guide id="4" pos="47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79A"/>
    <a:srgbClr val="00BC55"/>
    <a:srgbClr val="055354"/>
    <a:srgbClr val="065E5C"/>
    <a:srgbClr val="23F1C3"/>
    <a:srgbClr val="009242"/>
    <a:srgbClr val="F2E4F8"/>
    <a:srgbClr val="EDDAEE"/>
    <a:srgbClr val="E3DDEB"/>
    <a:srgbClr val="DD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0" autoAdjust="0"/>
    <p:restoredTop sz="93202" autoAdjust="0"/>
  </p:normalViewPr>
  <p:slideViewPr>
    <p:cSldViewPr>
      <p:cViewPr varScale="1">
        <p:scale>
          <a:sx n="24" d="100"/>
          <a:sy n="24" d="100"/>
        </p:scale>
        <p:origin x="2592" y="60"/>
      </p:cViewPr>
      <p:guideLst>
        <p:guide orient="horz" pos="6739"/>
        <p:guide pos="4766"/>
        <p:guide pos="4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64F3-D4CB-486C-9604-A84191B4474F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2F4D7-7538-41FB-B18E-93E68E0880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834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3402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86802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30204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73604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17006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60407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03808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47209" algn="l" defTabSz="208680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2F4D7-7538-41FB-B18E-93E68E08807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416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786" y="6646241"/>
            <a:ext cx="12860893" cy="4586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571" y="12123685"/>
            <a:ext cx="10591325" cy="5467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3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46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06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7189" y="1144028"/>
            <a:ext cx="2553267" cy="24336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7395" y="1144028"/>
            <a:ext cx="7407623" cy="243365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09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71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04" y="13748102"/>
            <a:ext cx="12860893" cy="424923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204" y="9068005"/>
            <a:ext cx="12860893" cy="4680097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4340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680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1302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736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700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6040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0380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472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31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395" y="6656142"/>
            <a:ext cx="4980444" cy="18824401"/>
          </a:xfrm>
        </p:spPr>
        <p:txBody>
          <a:bodyPr/>
          <a:lstStyle>
            <a:lvl1pPr>
              <a:defRPr sz="64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0012" y="6656142"/>
            <a:ext cx="4980444" cy="18824401"/>
          </a:xfrm>
        </p:spPr>
        <p:txBody>
          <a:bodyPr/>
          <a:lstStyle>
            <a:lvl1pPr>
              <a:defRPr sz="64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11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24" y="856782"/>
            <a:ext cx="13617416" cy="35657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524" y="4789055"/>
            <a:ext cx="6685250" cy="199585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3402" indent="0">
              <a:buNone/>
              <a:defRPr sz="4500" b="1"/>
            </a:lvl2pPr>
            <a:lvl3pPr marL="2086802" indent="0">
              <a:buNone/>
              <a:defRPr sz="4100" b="1"/>
            </a:lvl3pPr>
            <a:lvl4pPr marL="3130204" indent="0">
              <a:buNone/>
              <a:defRPr sz="3600" b="1"/>
            </a:lvl4pPr>
            <a:lvl5pPr marL="4173604" indent="0">
              <a:buNone/>
              <a:defRPr sz="3600" b="1"/>
            </a:lvl5pPr>
            <a:lvl6pPr marL="5217006" indent="0">
              <a:buNone/>
              <a:defRPr sz="3600" b="1"/>
            </a:lvl6pPr>
            <a:lvl7pPr marL="6260407" indent="0">
              <a:buNone/>
              <a:defRPr sz="3600" b="1"/>
            </a:lvl7pPr>
            <a:lvl8pPr marL="7303808" indent="0">
              <a:buNone/>
              <a:defRPr sz="3600" b="1"/>
            </a:lvl8pPr>
            <a:lvl9pPr marL="8347209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524" y="6784906"/>
            <a:ext cx="6685250" cy="12326738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6067" y="4789055"/>
            <a:ext cx="6687874" cy="199585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3402" indent="0">
              <a:buNone/>
              <a:defRPr sz="4500" b="1"/>
            </a:lvl2pPr>
            <a:lvl3pPr marL="2086802" indent="0">
              <a:buNone/>
              <a:defRPr sz="4100" b="1"/>
            </a:lvl3pPr>
            <a:lvl4pPr marL="3130204" indent="0">
              <a:buNone/>
              <a:defRPr sz="3600" b="1"/>
            </a:lvl4pPr>
            <a:lvl5pPr marL="4173604" indent="0">
              <a:buNone/>
              <a:defRPr sz="3600" b="1"/>
            </a:lvl5pPr>
            <a:lvl6pPr marL="5217006" indent="0">
              <a:buNone/>
              <a:defRPr sz="3600" b="1"/>
            </a:lvl6pPr>
            <a:lvl7pPr marL="6260407" indent="0">
              <a:buNone/>
              <a:defRPr sz="3600" b="1"/>
            </a:lvl7pPr>
            <a:lvl8pPr marL="7303808" indent="0">
              <a:buNone/>
              <a:defRPr sz="3600" b="1"/>
            </a:lvl8pPr>
            <a:lvl9pPr marL="8347209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6067" y="6784906"/>
            <a:ext cx="6687874" cy="12326738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59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30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19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26" y="851828"/>
            <a:ext cx="4977818" cy="3625219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591" y="851829"/>
            <a:ext cx="8458351" cy="18259817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526" y="4477049"/>
            <a:ext cx="4977818" cy="14634597"/>
          </a:xfrm>
        </p:spPr>
        <p:txBody>
          <a:bodyPr/>
          <a:lstStyle>
            <a:lvl1pPr marL="0" indent="0">
              <a:buNone/>
              <a:defRPr sz="3200"/>
            </a:lvl1pPr>
            <a:lvl2pPr marL="1043402" indent="0">
              <a:buNone/>
              <a:defRPr sz="2700"/>
            </a:lvl2pPr>
            <a:lvl3pPr marL="2086802" indent="0">
              <a:buNone/>
              <a:defRPr sz="2300"/>
            </a:lvl3pPr>
            <a:lvl4pPr marL="3130204" indent="0">
              <a:buNone/>
              <a:defRPr sz="2000"/>
            </a:lvl4pPr>
            <a:lvl5pPr marL="4173604" indent="0">
              <a:buNone/>
              <a:defRPr sz="2000"/>
            </a:lvl5pPr>
            <a:lvl6pPr marL="5217006" indent="0">
              <a:buNone/>
              <a:defRPr sz="2000"/>
            </a:lvl6pPr>
            <a:lvl7pPr marL="6260407" indent="0">
              <a:buNone/>
              <a:defRPr sz="2000"/>
            </a:lvl7pPr>
            <a:lvl8pPr marL="7303808" indent="0">
              <a:buNone/>
              <a:defRPr sz="2000"/>
            </a:lvl8pPr>
            <a:lvl9pPr marL="834720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41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78" y="14976319"/>
            <a:ext cx="9078278" cy="1768039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5678" y="1911660"/>
            <a:ext cx="9078278" cy="12836843"/>
          </a:xfrm>
        </p:spPr>
        <p:txBody>
          <a:bodyPr/>
          <a:lstStyle>
            <a:lvl1pPr marL="0" indent="0">
              <a:buNone/>
              <a:defRPr sz="7300"/>
            </a:lvl1pPr>
            <a:lvl2pPr marL="1043402" indent="0">
              <a:buNone/>
              <a:defRPr sz="6400"/>
            </a:lvl2pPr>
            <a:lvl3pPr marL="2086802" indent="0">
              <a:buNone/>
              <a:defRPr sz="5400"/>
            </a:lvl3pPr>
            <a:lvl4pPr marL="3130204" indent="0">
              <a:buNone/>
              <a:defRPr sz="4500"/>
            </a:lvl4pPr>
            <a:lvl5pPr marL="4173604" indent="0">
              <a:buNone/>
              <a:defRPr sz="4500"/>
            </a:lvl5pPr>
            <a:lvl6pPr marL="5217006" indent="0">
              <a:buNone/>
              <a:defRPr sz="4500"/>
            </a:lvl6pPr>
            <a:lvl7pPr marL="6260407" indent="0">
              <a:buNone/>
              <a:defRPr sz="4500"/>
            </a:lvl7pPr>
            <a:lvl8pPr marL="7303808" indent="0">
              <a:buNone/>
              <a:defRPr sz="4500"/>
            </a:lvl8pPr>
            <a:lvl9pPr marL="8347209" indent="0">
              <a:buNone/>
              <a:defRPr sz="4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5678" y="16744358"/>
            <a:ext cx="9078278" cy="2510908"/>
          </a:xfrm>
        </p:spPr>
        <p:txBody>
          <a:bodyPr/>
          <a:lstStyle>
            <a:lvl1pPr marL="0" indent="0">
              <a:buNone/>
              <a:defRPr sz="3200"/>
            </a:lvl1pPr>
            <a:lvl2pPr marL="1043402" indent="0">
              <a:buNone/>
              <a:defRPr sz="2700"/>
            </a:lvl2pPr>
            <a:lvl3pPr marL="2086802" indent="0">
              <a:buNone/>
              <a:defRPr sz="2300"/>
            </a:lvl3pPr>
            <a:lvl4pPr marL="3130204" indent="0">
              <a:buNone/>
              <a:defRPr sz="2000"/>
            </a:lvl4pPr>
            <a:lvl5pPr marL="4173604" indent="0">
              <a:buNone/>
              <a:defRPr sz="2000"/>
            </a:lvl5pPr>
            <a:lvl6pPr marL="5217006" indent="0">
              <a:buNone/>
              <a:defRPr sz="2000"/>
            </a:lvl6pPr>
            <a:lvl7pPr marL="6260407" indent="0">
              <a:buNone/>
              <a:defRPr sz="2000"/>
            </a:lvl7pPr>
            <a:lvl8pPr marL="7303808" indent="0">
              <a:buNone/>
              <a:defRPr sz="2000"/>
            </a:lvl8pPr>
            <a:lvl9pPr marL="834720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297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524" y="856782"/>
            <a:ext cx="13617416" cy="3565790"/>
          </a:xfrm>
          <a:prstGeom prst="rect">
            <a:avLst/>
          </a:prstGeom>
        </p:spPr>
        <p:txBody>
          <a:bodyPr vert="horz" lIns="208681" tIns="104340" rIns="208681" bIns="1043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524" y="4992110"/>
            <a:ext cx="13617416" cy="14119537"/>
          </a:xfrm>
          <a:prstGeom prst="rect">
            <a:avLst/>
          </a:prstGeom>
        </p:spPr>
        <p:txBody>
          <a:bodyPr vert="horz" lIns="208681" tIns="104340" rIns="208681" bIns="1043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524" y="19829756"/>
            <a:ext cx="3530442" cy="1139071"/>
          </a:xfrm>
          <a:prstGeom prst="rect">
            <a:avLst/>
          </a:prstGeom>
        </p:spPr>
        <p:txBody>
          <a:bodyPr vert="horz" lIns="208681" tIns="104340" rIns="208681" bIns="10434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54F1-42CC-4991-9193-01C795849BE0}" type="datetimeFigureOut">
              <a:rPr lang="th-TH" smtClean="0"/>
              <a:t>16/04/63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9577" y="19829756"/>
            <a:ext cx="4791313" cy="1139071"/>
          </a:xfrm>
          <a:prstGeom prst="rect">
            <a:avLst/>
          </a:prstGeom>
        </p:spPr>
        <p:txBody>
          <a:bodyPr vert="horz" lIns="208681" tIns="104340" rIns="208681" bIns="10434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3498" y="19829756"/>
            <a:ext cx="3530442" cy="1139071"/>
          </a:xfrm>
          <a:prstGeom prst="rect">
            <a:avLst/>
          </a:prstGeom>
        </p:spPr>
        <p:txBody>
          <a:bodyPr vert="horz" lIns="208681" tIns="104340" rIns="208681" bIns="10434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C968-9989-4F7A-B644-B2E6988495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3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802" rtl="0" eaLnBrk="1" latinLnBrk="0" hangingPunct="1">
        <a:spcBef>
          <a:spcPct val="0"/>
        </a:spcBef>
        <a:buNone/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550" indent="-782550" algn="l" defTabSz="2086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5526" indent="-652126" algn="l" defTabSz="2086802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8503" indent="-521700" algn="l" defTabSz="2086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51904" indent="-521700" algn="l" defTabSz="2086802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95306" indent="-521700" algn="l" defTabSz="2086802" rtl="0" eaLnBrk="1" latinLnBrk="0" hangingPunct="1">
        <a:spcBef>
          <a:spcPct val="20000"/>
        </a:spcBef>
        <a:buFont typeface="Arial" panose="020B0604020202020204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38706" indent="-521700" algn="l" defTabSz="2086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782108" indent="-521700" algn="l" defTabSz="2086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825509" indent="-521700" algn="l" defTabSz="2086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868910" indent="-521700" algn="l" defTabSz="2086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402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802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3130204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4173604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5217006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6260407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7303808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8347209" algn="l" defTabSz="2086802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microsoft.com/office/2007/relationships/hdphoto" Target="../media/hdphoto10.wdp"/><Relationship Id="rId39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34" Type="http://schemas.openxmlformats.org/officeDocument/2006/relationships/image" Target="../media/image19.png"/><Relationship Id="rId42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4.png"/><Relationship Id="rId33" Type="http://schemas.microsoft.com/office/2007/relationships/hdphoto" Target="../media/hdphoto13.wdp"/><Relationship Id="rId38" Type="http://schemas.microsoft.com/office/2007/relationships/hdphoto" Target="../media/hdphoto1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29" Type="http://schemas.openxmlformats.org/officeDocument/2006/relationships/image" Target="../media/image16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9.wdp"/><Relationship Id="rId32" Type="http://schemas.openxmlformats.org/officeDocument/2006/relationships/image" Target="../media/image18.png"/><Relationship Id="rId37" Type="http://schemas.openxmlformats.org/officeDocument/2006/relationships/image" Target="../media/image21.png"/><Relationship Id="rId40" Type="http://schemas.microsoft.com/office/2007/relationships/hdphoto" Target="../media/hdphoto16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28" Type="http://schemas.microsoft.com/office/2007/relationships/hdphoto" Target="../media/hdphoto11.wdp"/><Relationship Id="rId36" Type="http://schemas.microsoft.com/office/2007/relationships/hdphoto" Target="../media/hdphoto14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8.wdp"/><Relationship Id="rId27" Type="http://schemas.openxmlformats.org/officeDocument/2006/relationships/image" Target="../media/image15.png"/><Relationship Id="rId30" Type="http://schemas.microsoft.com/office/2007/relationships/hdphoto" Target="../media/hdphoto12.wdp"/><Relationship Id="rId35" Type="http://schemas.openxmlformats.org/officeDocument/2006/relationships/image" Target="../media/image20.png"/><Relationship Id="rId43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/>
          <p:cNvGrpSpPr/>
          <p:nvPr/>
        </p:nvGrpSpPr>
        <p:grpSpPr>
          <a:xfrm>
            <a:off x="8629842" y="4565221"/>
            <a:ext cx="6238490" cy="2922637"/>
            <a:chOff x="8730979" y="5115861"/>
            <a:chExt cx="6238490" cy="2922637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8730979" y="6549629"/>
              <a:ext cx="6238490" cy="1488869"/>
              <a:chOff x="8591816" y="6549629"/>
              <a:chExt cx="6238490" cy="1488869"/>
            </a:xfrm>
          </p:grpSpPr>
          <p:cxnSp>
            <p:nvCxnSpPr>
              <p:cNvPr id="83" name="ตัวเชื่อมต่อตรง 82"/>
              <p:cNvCxnSpPr/>
              <p:nvPr/>
            </p:nvCxnSpPr>
            <p:spPr>
              <a:xfrm>
                <a:off x="8591816" y="7359577"/>
                <a:ext cx="1619956" cy="0"/>
              </a:xfrm>
              <a:prstGeom prst="line">
                <a:avLst/>
              </a:prstGeom>
              <a:ln w="127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Rectangle 230"/>
              <p:cNvSpPr/>
              <p:nvPr/>
            </p:nvSpPr>
            <p:spPr>
              <a:xfrm>
                <a:off x="9601016" y="6549629"/>
                <a:ext cx="5229290" cy="148886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th-TH" sz="4400" b="1" dirty="0" smtClean="0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ทำความ</a:t>
                </a:r>
                <a:r>
                  <a:rPr lang="th-TH" sz="4400" b="1" dirty="0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สะอาดหลอดแสง </a:t>
                </a:r>
                <a:r>
                  <a:rPr lang="en-US" sz="4400" b="1" dirty="0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Ultraviolet (UV) </a:t>
                </a:r>
                <a:r>
                  <a:rPr lang="th-TH" sz="3600" dirty="0" smtClean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ทำ</a:t>
                </a:r>
                <a:r>
                  <a:rPr lang="th-TH" sz="3600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ความ</a:t>
                </a:r>
                <a:r>
                  <a:rPr lang="th-TH" sz="3600" dirty="0" smtClean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สะอาดจากภายนอกโดยดึง</a:t>
                </a:r>
                <a:r>
                  <a:rPr lang="th-TH" sz="3600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คัน</a:t>
                </a:r>
                <a:r>
                  <a:rPr lang="th-TH" sz="3600" dirty="0" smtClean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ชักถูหลอด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UV </a:t>
                </a:r>
                <a:r>
                  <a:rPr lang="th-TH" sz="3600" dirty="0" smtClean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ไปมา</a:t>
                </a:r>
                <a:endParaRPr lang="th-TH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240" name="Picture 23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6660"/>
            <a:stretch/>
          </p:blipFill>
          <p:spPr>
            <a:xfrm>
              <a:off x="10666716" y="5115861"/>
              <a:ext cx="3785299" cy="1556881"/>
            </a:xfrm>
            <a:prstGeom prst="rect">
              <a:avLst/>
            </a:prstGeom>
          </p:spPr>
        </p:pic>
      </p:grpSp>
      <p:grpSp>
        <p:nvGrpSpPr>
          <p:cNvPr id="20" name="กลุ่ม 19"/>
          <p:cNvGrpSpPr/>
          <p:nvPr/>
        </p:nvGrpSpPr>
        <p:grpSpPr>
          <a:xfrm flipH="1">
            <a:off x="9714884" y="7312993"/>
            <a:ext cx="3186674" cy="1820184"/>
            <a:chOff x="8248072" y="7306924"/>
            <a:chExt cx="3186674" cy="1820184"/>
          </a:xfrm>
        </p:grpSpPr>
        <p:pic>
          <p:nvPicPr>
            <p:cNvPr id="16" name="รูปภาพ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17" b="89954" l="9945" r="89917">
                          <a14:backgroundMark x1="85359" y1="11872" x2="85359" y2="11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69949">
              <a:off x="8248072" y="7306924"/>
              <a:ext cx="3009156" cy="1820184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94" b="100000" l="0" r="93510">
                          <a14:backgroundMark x1="85577" y1="5724" x2="85577" y2="5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69949">
              <a:off x="9704354" y="7887994"/>
              <a:ext cx="1730392" cy="1235800"/>
            </a:xfrm>
            <a:prstGeom prst="rect">
              <a:avLst/>
            </a:prstGeom>
          </p:spPr>
        </p:pic>
      </p:grpSp>
      <p:pic>
        <p:nvPicPr>
          <p:cNvPr id="261" name="Picture 26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72406" y="4360665"/>
            <a:ext cx="2314871" cy="2314871"/>
          </a:xfrm>
          <a:prstGeom prst="rect">
            <a:avLst/>
          </a:prstGeom>
        </p:spPr>
      </p:pic>
      <p:sp>
        <p:nvSpPr>
          <p:cNvPr id="6" name="วงกลม 5"/>
          <p:cNvSpPr/>
          <p:nvPr/>
        </p:nvSpPr>
        <p:spPr>
          <a:xfrm flipH="1" flipV="1">
            <a:off x="-2749878" y="13961107"/>
            <a:ext cx="21098344" cy="16639501"/>
          </a:xfrm>
          <a:prstGeom prst="pie">
            <a:avLst>
              <a:gd name="adj1" fmla="val 0"/>
              <a:gd name="adj2" fmla="val 10798376"/>
            </a:avLst>
          </a:prstGeom>
          <a:gradFill flip="none" rotWithShape="1">
            <a:gsLst>
              <a:gs pos="0">
                <a:schemeClr val="tx1">
                  <a:lumMod val="65000"/>
                  <a:shade val="30000"/>
                  <a:satMod val="115000"/>
                </a:schemeClr>
              </a:gs>
              <a:gs pos="39000">
                <a:schemeClr val="tx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4" name="Picture 26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919" y="72654"/>
            <a:ext cx="2148412" cy="2148412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1836">
            <a:off x="-4095954" y="-652805"/>
            <a:ext cx="26758260" cy="635387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607690" y="1675892"/>
            <a:ext cx="12136182" cy="1827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600"/>
              </a:lnSpc>
            </a:pPr>
            <a:r>
              <a:rPr lang="th-TH" sz="7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การดูแล บำรุงรักษา </a:t>
            </a:r>
            <a:r>
              <a:rPr lang="th-TH" sz="8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ตู้</a:t>
            </a:r>
            <a:r>
              <a:rPr lang="th-TH" sz="8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น้ำหยอด</a:t>
            </a:r>
            <a:r>
              <a:rPr lang="th-TH" sz="8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เหรียญ</a:t>
            </a:r>
          </a:p>
          <a:p>
            <a:pPr>
              <a:lnSpc>
                <a:spcPts val="6600"/>
              </a:lnSpc>
              <a:tabLst>
                <a:tab pos="2319338" algn="l"/>
              </a:tabLst>
            </a:pPr>
            <a:r>
              <a:rPr lang="th-TH" sz="6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ในช่วงการเกิด </a:t>
            </a:r>
            <a:r>
              <a:rPr lang="en-US" sz="6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COVID-19</a:t>
            </a:r>
            <a:r>
              <a:rPr lang="th-TH" sz="6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endParaRPr lang="th-TH" sz="6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52" name="Picture 25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7388" y="2340206"/>
            <a:ext cx="2741577" cy="201196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365" y="2877826"/>
            <a:ext cx="1479574" cy="1479574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472" y="449621"/>
            <a:ext cx="1095221" cy="1095221"/>
          </a:xfrm>
          <a:prstGeom prst="rect">
            <a:avLst/>
          </a:prstGeom>
        </p:spPr>
      </p:pic>
      <p:grpSp>
        <p:nvGrpSpPr>
          <p:cNvPr id="39" name="กลุ่ม 38"/>
          <p:cNvGrpSpPr/>
          <p:nvPr/>
        </p:nvGrpSpPr>
        <p:grpSpPr>
          <a:xfrm>
            <a:off x="8975855" y="10769377"/>
            <a:ext cx="5892477" cy="1082348"/>
            <a:chOff x="9107093" y="11854062"/>
            <a:chExt cx="5892477" cy="1082348"/>
          </a:xfrm>
        </p:grpSpPr>
        <p:cxnSp>
          <p:nvCxnSpPr>
            <p:cNvPr id="92" name="ตัวเชื่อมต่อตรง 91"/>
            <p:cNvCxnSpPr/>
            <p:nvPr/>
          </p:nvCxnSpPr>
          <p:spPr>
            <a:xfrm>
              <a:off x="9107093" y="12461042"/>
              <a:ext cx="884383" cy="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ectangle 231"/>
            <p:cNvSpPr/>
            <p:nvPr/>
          </p:nvSpPr>
          <p:spPr>
            <a:xfrm>
              <a:off x="9807019" y="11854062"/>
              <a:ext cx="5192551" cy="108234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anchor="b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th-TH" sz="4400" b="1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ควร</a:t>
              </a:r>
              <a:r>
                <a:rPr lang="th-TH" sz="44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จัดให้มีแอลกอฮอล์</a:t>
              </a:r>
              <a:r>
                <a:rPr lang="th-TH" sz="4400" b="1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เจล</a:t>
              </a:r>
            </a:p>
            <a:p>
              <a:pPr>
                <a:lnSpc>
                  <a:spcPts val="3600"/>
                </a:lnSpc>
              </a:pPr>
              <a:r>
                <a:rPr lang="th-TH" sz="3400" dirty="0" smtClean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สำหรับ</a:t>
              </a:r>
              <a:r>
                <a:rPr lang="th-TH" sz="34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ผู้มาใช้บริการเช็ดล้างมือก่อนกดน้ำ</a:t>
              </a: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208802" y="18072292"/>
            <a:ext cx="5229290" cy="1515800"/>
          </a:xfrm>
          <a:prstGeom prst="rect">
            <a:avLst/>
          </a:prstGeom>
          <a:solidFill>
            <a:schemeClr val="tx1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3600"/>
              </a:lnSpc>
            </a:pPr>
            <a:r>
              <a:rPr lang="th-TH" sz="4400" b="1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จัดทำเครื่องหมาย</a:t>
            </a:r>
            <a:endParaRPr lang="en-US" sz="4400" b="1" dirty="0" smtClean="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>
              <a:lnSpc>
                <a:spcPts val="3600"/>
              </a:lnSpc>
            </a:pPr>
            <a:r>
              <a:rPr lang="th-TH" sz="40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กำหนดระยะห่างของผู้มาใช้บริการ </a:t>
            </a:r>
            <a:endParaRPr lang="en-US" sz="4000" dirty="0" smtClean="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>
              <a:lnSpc>
                <a:spcPts val="3600"/>
              </a:lnSpc>
            </a:pPr>
            <a:r>
              <a:rPr lang="th-TH" sz="4000" b="1" dirty="0" smtClean="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ให้ห่างกันอย่างน้อย 1 เมตร</a:t>
            </a:r>
            <a:endParaRPr lang="th-TH" sz="4000" dirty="0">
              <a:solidFill>
                <a:srgbClr val="FF00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59" name="กลุ่ม 58"/>
          <p:cNvGrpSpPr/>
          <p:nvPr/>
        </p:nvGrpSpPr>
        <p:grpSpPr>
          <a:xfrm>
            <a:off x="7753677" y="8524688"/>
            <a:ext cx="7114654" cy="1477328"/>
            <a:chOff x="7854814" y="9732454"/>
            <a:chExt cx="7114654" cy="1477328"/>
          </a:xfrm>
        </p:grpSpPr>
        <p:cxnSp>
          <p:nvCxnSpPr>
            <p:cNvPr id="88" name="ตัวเชื่อมต่อตรง 87"/>
            <p:cNvCxnSpPr/>
            <p:nvPr/>
          </p:nvCxnSpPr>
          <p:spPr>
            <a:xfrm>
              <a:off x="7854814" y="10529432"/>
              <a:ext cx="2294449" cy="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ctangle 229"/>
            <p:cNvSpPr/>
            <p:nvPr/>
          </p:nvSpPr>
          <p:spPr>
            <a:xfrm>
              <a:off x="9776917" y="9732454"/>
              <a:ext cx="5192551" cy="147732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anchor="b">
              <a:spAutoFit/>
            </a:bodyPr>
            <a:lstStyle/>
            <a:p>
              <a:pPr>
                <a:lnSpc>
                  <a:spcPts val="3600"/>
                </a:lnSpc>
                <a:spcBef>
                  <a:spcPts val="6000"/>
                </a:spcBef>
                <a:tabLst>
                  <a:tab pos="360363" algn="l"/>
                </a:tabLst>
              </a:pPr>
              <a:r>
                <a:rPr lang="th-TH" sz="4400" b="1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ดูแล บำรุงรักษา </a:t>
              </a:r>
            </a:p>
            <a:p>
              <a:pPr>
                <a:lnSpc>
                  <a:spcPts val="3600"/>
                </a:lnSpc>
              </a:pPr>
              <a:r>
                <a:rPr lang="th-TH" sz="3600" b="1" dirty="0" smtClean="0">
                  <a:solidFill>
                    <a:srgbClr val="FF0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ล้างและเปลี่ยนไส้กรองตามระยะเวลา</a:t>
              </a:r>
              <a:endParaRPr lang="en-US" sz="3600" b="1" dirty="0" smtClean="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>
                <a:lnSpc>
                  <a:spcPts val="3600"/>
                </a:lnSpc>
              </a:pPr>
              <a:r>
                <a:rPr lang="th-TH" sz="3600" b="1" dirty="0" smtClean="0">
                  <a:solidFill>
                    <a:srgbClr val="FF0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ที่</a:t>
              </a:r>
              <a:r>
                <a:rPr lang="th-TH" sz="3600" b="1" dirty="0">
                  <a:solidFill>
                    <a:srgbClr val="FF0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กำหนดอย่างเคร่งครัด </a:t>
              </a:r>
              <a:endParaRPr lang="th-TH" sz="3200" b="1" dirty="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102491" y="13021634"/>
            <a:ext cx="6057682" cy="1836400"/>
            <a:chOff x="204394" y="14071405"/>
            <a:chExt cx="6057682" cy="1836400"/>
          </a:xfrm>
        </p:grpSpPr>
        <p:sp>
          <p:nvSpPr>
            <p:cNvPr id="36" name="Rectangle 35"/>
            <p:cNvSpPr/>
            <p:nvPr/>
          </p:nvSpPr>
          <p:spPr>
            <a:xfrm>
              <a:off x="204394" y="14071405"/>
              <a:ext cx="5464800" cy="18364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th-TH" sz="4400" b="1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ดูแลรักษาความสะอาด</a:t>
              </a:r>
              <a:endParaRPr lang="en-US" sz="4400" b="1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algn="ctr">
                <a:lnSpc>
                  <a:spcPts val="3400"/>
                </a:lnSpc>
              </a:pPr>
              <a:r>
                <a:rPr lang="th-TH" sz="4400" b="1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ของ</a:t>
              </a:r>
              <a:r>
                <a:rPr lang="th-TH" sz="44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สถานที่ตั้ง</a:t>
              </a:r>
              <a:r>
                <a:rPr lang="th-TH" sz="4400" b="1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ตามปกติ </a:t>
              </a:r>
              <a:endParaRPr lang="en-US" sz="4400" b="1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algn="ctr">
                <a:lnSpc>
                  <a:spcPts val="3400"/>
                </a:lnSpc>
              </a:pPr>
              <a:r>
                <a:rPr lang="th-TH" sz="4000" b="1" dirty="0" smtClean="0">
                  <a:solidFill>
                    <a:srgbClr val="FF0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เข้มงวด</a:t>
              </a:r>
              <a:r>
                <a:rPr lang="th-TH" sz="4000" b="1" dirty="0" smtClean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sz="3600" dirty="0" smtClean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อย่า</a:t>
              </a:r>
              <a:r>
                <a:rPr lang="th-TH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ให้มีหน้ากาก</a:t>
              </a:r>
              <a:r>
                <a:rPr lang="th-TH" sz="3600" dirty="0" smtClean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อนามัยที่</a:t>
              </a:r>
              <a:r>
                <a:rPr lang="th-TH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ใช้แล้ว </a:t>
              </a:r>
              <a:r>
                <a:rPr lang="th-TH" sz="3600" dirty="0" smtClean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ทิ้ง</a:t>
              </a:r>
              <a:r>
                <a:rPr lang="th-TH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หรือวางไว้บริเวณที่ตั้งตู้น้ำหยอดเหรียญ </a:t>
              </a:r>
            </a:p>
          </p:txBody>
        </p:sp>
        <p:cxnSp>
          <p:nvCxnSpPr>
            <p:cNvPr id="105" name="ตัวเชื่อมต่อตรง 104"/>
            <p:cNvCxnSpPr/>
            <p:nvPr/>
          </p:nvCxnSpPr>
          <p:spPr>
            <a:xfrm flipV="1">
              <a:off x="5564753" y="14981447"/>
              <a:ext cx="697323" cy="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" y="1588"/>
            <a:ext cx="15128872" cy="2139315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utout trans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632" r="28942"/>
          <a:stretch/>
        </p:blipFill>
        <p:spPr>
          <a:xfrm>
            <a:off x="5157328" y="4707094"/>
            <a:ext cx="4694041" cy="10800000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9820" y="10595731"/>
            <a:ext cx="2216775" cy="221677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 rotWithShape="1"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9957" l="0" r="89957">
                        <a14:backgroundMark x1="30876" y1="75481" x2="30876" y2="75481"/>
                        <a14:backgroundMark x1="30876" y1="69231" x2="47917" y2="81731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974"/>
          <a:stretch/>
        </p:blipFill>
        <p:spPr>
          <a:xfrm flipH="1">
            <a:off x="8092997" y="10375302"/>
            <a:ext cx="1397475" cy="2408355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400" y="2710514"/>
            <a:ext cx="1080000" cy="1080000"/>
          </a:xfrm>
          <a:prstGeom prst="rect">
            <a:avLst/>
          </a:prstGeom>
        </p:spPr>
      </p:pic>
      <p:grpSp>
        <p:nvGrpSpPr>
          <p:cNvPr id="54" name="กลุ่ม 53"/>
          <p:cNvGrpSpPr/>
          <p:nvPr/>
        </p:nvGrpSpPr>
        <p:grpSpPr>
          <a:xfrm>
            <a:off x="91639" y="9556401"/>
            <a:ext cx="5882730" cy="2246769"/>
            <a:chOff x="191919" y="10098464"/>
            <a:chExt cx="5882730" cy="2246769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>
              <a:off x="5190266" y="11100024"/>
              <a:ext cx="884383" cy="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191919" y="10098464"/>
              <a:ext cx="5463616" cy="224676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th-TH" sz="4400" b="1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ทำความสะอาดภายนอกตามปกติ </a:t>
              </a:r>
            </a:p>
            <a:p>
              <a:pPr algn="ctr">
                <a:lnSpc>
                  <a:spcPts val="3200"/>
                </a:lnSpc>
              </a:pPr>
              <a:r>
                <a:rPr lang="th-TH" sz="4000" b="1" dirty="0" smtClean="0">
                  <a:solidFill>
                    <a:srgbClr val="FF0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เข้มงวด </a:t>
              </a:r>
              <a:r>
                <a:rPr lang="th-TH" sz="4000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การทำความสะอาดปุ่มกด</a:t>
              </a:r>
              <a:endParaRPr lang="en-US" sz="4000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algn="ctr">
                <a:lnSpc>
                  <a:spcPts val="3200"/>
                </a:lnSpc>
              </a:pPr>
              <a:r>
                <a:rPr lang="th-TH" sz="4000" dirty="0" smtClean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และบานประตูช่องจ่ายน้ำด้วย </a:t>
              </a:r>
              <a:endParaRPr lang="en-US" sz="4000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algn="ctr">
                <a:lnSpc>
                  <a:spcPts val="3200"/>
                </a:lnSpc>
              </a:pPr>
              <a:r>
                <a:rPr lang="th-TH" sz="3600" dirty="0" smtClean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สารเคมีฆ่าเชื้อโรค ได้แก่ คลอรีน </a:t>
              </a:r>
              <a:r>
                <a:rPr lang="th-TH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0.</a:t>
              </a:r>
              <a:r>
                <a:rPr lang="en-US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r>
                <a:rPr lang="th-TH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% </a:t>
              </a:r>
              <a:r>
                <a:rPr lang="en-US" sz="3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(1,000 ppm.) </a:t>
              </a:r>
              <a:r>
                <a:rPr lang="th-TH" sz="3600" dirty="0" smtClean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หรือเอทิลแอลกอฮอล์ 70%</a:t>
              </a:r>
              <a:endParaRPr lang="th-TH" sz="3600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cxnSp>
        <p:nvCxnSpPr>
          <p:cNvPr id="73" name="ตัวเชื่อมต่อตรง 72"/>
          <p:cNvCxnSpPr/>
          <p:nvPr/>
        </p:nvCxnSpPr>
        <p:spPr>
          <a:xfrm>
            <a:off x="4944524" y="7606327"/>
            <a:ext cx="1841924" cy="1209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91639" y="6129639"/>
            <a:ext cx="5464800" cy="2208297"/>
          </a:xfrm>
          <a:prstGeom prst="rect">
            <a:avLst/>
          </a:prstGeom>
          <a:solidFill>
            <a:schemeClr val="tx1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3300"/>
              </a:lnSpc>
              <a:spcBef>
                <a:spcPts val="4800"/>
              </a:spcBef>
            </a:pPr>
            <a:r>
              <a:rPr lang="th-TH" sz="4400" b="1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ทำความสะอาดภายในตามปกติ </a:t>
            </a:r>
          </a:p>
          <a:p>
            <a:pPr algn="ctr">
              <a:lnSpc>
                <a:spcPts val="3300"/>
              </a:lnSpc>
            </a:pPr>
            <a:r>
              <a:rPr lang="th-TH" sz="4000" b="1" dirty="0" smtClean="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เข้มงวด </a:t>
            </a:r>
            <a:r>
              <a:rPr lang="th-TH" sz="3500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การทำความสะอาดช่องจ่ายน้ำและก๊อกน้ำ</a:t>
            </a:r>
            <a:r>
              <a:rPr lang="th-TH" sz="35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ด้วยสารเคมีฆ่าเชื้อโรคที่ปลอดภัย</a:t>
            </a:r>
            <a:endParaRPr lang="en-US" sz="3500" dirty="0" smtClean="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>
              <a:lnSpc>
                <a:spcPts val="3300"/>
              </a:lnSpc>
            </a:pPr>
            <a:r>
              <a:rPr lang="th-TH" sz="36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ต่อผู้บริโภค</a:t>
            </a:r>
            <a:r>
              <a:rPr lang="en-US" sz="36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36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ได้แก่ คลอรีน 0.</a:t>
            </a:r>
            <a:r>
              <a:rPr lang="en-US" sz="36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r>
              <a:rPr lang="th-TH" sz="36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% </a:t>
            </a:r>
            <a:endParaRPr lang="en-US" sz="3600" dirty="0" smtClean="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>
              <a:lnSpc>
                <a:spcPts val="3300"/>
              </a:lnSpc>
            </a:pPr>
            <a:r>
              <a:rPr lang="en-US" sz="36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(1,000 ppm.) </a:t>
            </a:r>
            <a:r>
              <a:rPr lang="th-TH" sz="3600" dirty="0" smtClean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หรือเอทิลแอลกอฮอล์ 70%</a:t>
            </a:r>
            <a:endParaRPr lang="th-TH" sz="3600" dirty="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9065" y="5732021"/>
            <a:ext cx="952434" cy="952434"/>
          </a:xfrm>
          <a:prstGeom prst="rect">
            <a:avLst/>
          </a:prstGeom>
        </p:spPr>
      </p:pic>
      <p:grpSp>
        <p:nvGrpSpPr>
          <p:cNvPr id="29" name="กลุ่ม 28"/>
          <p:cNvGrpSpPr/>
          <p:nvPr/>
        </p:nvGrpSpPr>
        <p:grpSpPr>
          <a:xfrm>
            <a:off x="4464460" y="14422150"/>
            <a:ext cx="1412276" cy="1412276"/>
            <a:chOff x="2111090" y="15671969"/>
            <a:chExt cx="1412276" cy="1412276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29" cstate="email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4633" b="89776" l="2077" r="99042">
                          <a14:foregroundMark x1="69649" y1="37859" x2="80831" y2="43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1090" y="15671969"/>
              <a:ext cx="1412276" cy="1412276"/>
            </a:xfrm>
            <a:prstGeom prst="rect">
              <a:avLst/>
            </a:prstGeom>
          </p:spPr>
        </p:pic>
        <p:sp>
          <p:nvSpPr>
            <p:cNvPr id="14" name="แผนผังลำดับงาน: จุดร่วมการเชื่อมต่อ 13"/>
            <p:cNvSpPr/>
            <p:nvPr/>
          </p:nvSpPr>
          <p:spPr>
            <a:xfrm>
              <a:off x="2123482" y="15955789"/>
              <a:ext cx="1256841" cy="887085"/>
            </a:xfrm>
            <a:prstGeom prst="flowChartSummingJunction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9957" l="0" r="89957">
                        <a14:foregroundMark x1="18216" y1="55556" x2="27457" y2="43803"/>
                        <a14:foregroundMark x1="40652" y1="43803" x2="45994" y2="40919"/>
                        <a14:foregroundMark x1="50267" y1="31677" x2="50267" y2="31677"/>
                        <a14:foregroundMark x1="25000" y1="54861" x2="44231" y2="47009"/>
                        <a14:foregroundMark x1="42254" y1="30662" x2="42254" y2="30662"/>
                        <a14:foregroundMark x1="28419" y1="26496" x2="28419" y2="26496"/>
                        <a14:backgroundMark x1="30876" y1="75481" x2="30876" y2="75481"/>
                        <a14:backgroundMark x1="30876" y1="69231" x2="47917" y2="81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8426">
            <a:off x="12359416" y="9112147"/>
            <a:ext cx="2708161" cy="2708161"/>
          </a:xfrm>
          <a:prstGeom prst="rect">
            <a:avLst/>
          </a:prstGeom>
        </p:spPr>
      </p:pic>
      <p:sp>
        <p:nvSpPr>
          <p:cNvPr id="27" name="สี่เหลี่ยมผืนผ้า 26"/>
          <p:cNvSpPr/>
          <p:nvPr/>
        </p:nvSpPr>
        <p:spPr>
          <a:xfrm>
            <a:off x="7729169" y="16399332"/>
            <a:ext cx="25474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9600" b="1" dirty="0" smtClean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เมตร</a:t>
            </a:r>
            <a:endParaRPr lang="en-US" sz="8800" b="1" dirty="0"/>
          </a:p>
        </p:txBody>
      </p:sp>
      <p:pic>
        <p:nvPicPr>
          <p:cNvPr id="93" name="รูปภาพ 92"/>
          <p:cNvPicPr>
            <a:picLocks noChangeAspect="1"/>
          </p:cNvPicPr>
          <p:nvPr/>
        </p:nvPicPr>
        <p:blipFill rotWithShape="1">
          <a:blip r:embed="rId3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7168" b="100000" l="25301" r="100000">
                        <a14:backgroundMark x1="51807" y1="46239" x2="51807" y2="4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49238">
            <a:off x="11378097" y="7191767"/>
            <a:ext cx="3104739" cy="1878001"/>
          </a:xfrm>
          <a:prstGeom prst="rect">
            <a:avLst/>
          </a:prstGeom>
        </p:spPr>
      </p:pic>
      <p:pic>
        <p:nvPicPr>
          <p:cNvPr id="94" name="รูปภาพ 93"/>
          <p:cNvPicPr>
            <a:picLocks noChangeAspect="1"/>
          </p:cNvPicPr>
          <p:nvPr/>
        </p:nvPicPr>
        <p:blipFill rotWithShape="1">
          <a:blip r:embed="rId3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7168" b="100000" l="25301" r="100000">
                        <a14:backgroundMark x1="53280" y1="46018" x2="53280" y2="46018"/>
                        <a14:backgroundMark x1="46051" y1="42035" x2="46051" y2="4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49238">
            <a:off x="11684801" y="7378811"/>
            <a:ext cx="3104739" cy="1878001"/>
          </a:xfrm>
          <a:prstGeom prst="rect">
            <a:avLst/>
          </a:prstGeom>
        </p:spPr>
      </p:pic>
      <p:pic>
        <p:nvPicPr>
          <p:cNvPr id="84" name="รูปภาพ 83"/>
          <p:cNvPicPr>
            <a:picLocks noChangeAspect="1"/>
          </p:cNvPicPr>
          <p:nvPr/>
        </p:nvPicPr>
        <p:blipFill rotWithShape="1">
          <a:blip r:embed="rId3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6858" b="87168" l="0" r="53280">
                        <a14:foregroundMark x1="38822" y1="42257" x2="38822" y2="42257"/>
                        <a14:backgroundMark x1="9103" y1="12611" x2="9103" y2="12611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9740" y="7496055"/>
            <a:ext cx="3104739" cy="1878001"/>
          </a:xfrm>
          <a:prstGeom prst="rect">
            <a:avLst/>
          </a:prstGeom>
        </p:spPr>
      </p:pic>
      <p:sp>
        <p:nvSpPr>
          <p:cNvPr id="95" name="สี่เหลี่ยมผืนผ้า 4"/>
          <p:cNvSpPr/>
          <p:nvPr/>
        </p:nvSpPr>
        <p:spPr>
          <a:xfrm>
            <a:off x="9193" y="20785731"/>
            <a:ext cx="7790101" cy="42360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81" tIns="51641" rIns="103281" bIns="51641" rtlCol="0" anchor="ctr"/>
          <a:lstStyle/>
          <a:p>
            <a:pPr algn="ctr"/>
            <a:r>
              <a:rPr lang="th-TH" sz="2000" b="1" dirty="0" smtClean="0">
                <a:solidFill>
                  <a:srgbClr val="95979A"/>
                </a:solidFill>
                <a:latin typeface="Kanit" panose="00000500000000000000" pitchFamily="2" charset="-34"/>
                <a:ea typeface="Malgun Gothic Semilight" panose="020B0502040204020203" pitchFamily="34" charset="-128"/>
                <a:cs typeface="Kanit" panose="00000500000000000000" pitchFamily="2" charset="-34"/>
              </a:rPr>
              <a:t>อ่านความรู้เพิ่มเติม</a:t>
            </a:r>
            <a:r>
              <a:rPr lang="en-US" sz="2000" b="1" dirty="0" smtClean="0">
                <a:solidFill>
                  <a:srgbClr val="95979A"/>
                </a:solidFill>
                <a:latin typeface="Kanit" panose="00000500000000000000" pitchFamily="2" charset="-34"/>
                <a:ea typeface="Malgun Gothic Semilight" panose="020B0502040204020203" pitchFamily="34" charset="-128"/>
                <a:cs typeface="Kanit" panose="00000500000000000000" pitchFamily="2" charset="-34"/>
              </a:rPr>
              <a:t> https://multimedia.anamai.moph.go.th/</a:t>
            </a:r>
            <a:endParaRPr lang="en-US" sz="2000" b="1" dirty="0">
              <a:solidFill>
                <a:srgbClr val="95979A"/>
              </a:solidFill>
              <a:latin typeface="Kanit" panose="00000500000000000000" pitchFamily="2" charset="-34"/>
              <a:ea typeface="Malgun Gothic Semilight" panose="020B0502040204020203" pitchFamily="34" charset="-128"/>
              <a:cs typeface="Kanit" panose="00000500000000000000" pitchFamily="2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 flipH="1">
            <a:off x="10170375" y="11310551"/>
            <a:ext cx="5441302" cy="9219419"/>
            <a:chOff x="-12380986" y="10913393"/>
            <a:chExt cx="4712837" cy="8469833"/>
          </a:xfrm>
        </p:grpSpPr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4292">
              <a:off x="-9986605" y="14306773"/>
              <a:ext cx="1129898" cy="1525362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7" cstate="email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7028"/>
            <a:stretch/>
          </p:blipFill>
          <p:spPr>
            <a:xfrm flipH="1">
              <a:off x="-12380986" y="10913393"/>
              <a:ext cx="4219721" cy="8469833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423">
              <a:off x="-9599818" y="12846182"/>
              <a:ext cx="1931669" cy="2607753"/>
            </a:xfrm>
            <a:prstGeom prst="rect">
              <a:avLst/>
            </a:prstGeom>
          </p:spPr>
        </p:pic>
      </p:grpSp>
      <p:grpSp>
        <p:nvGrpSpPr>
          <p:cNvPr id="30" name="กลุ่ม 29"/>
          <p:cNvGrpSpPr/>
          <p:nvPr/>
        </p:nvGrpSpPr>
        <p:grpSpPr>
          <a:xfrm>
            <a:off x="6584002" y="14790385"/>
            <a:ext cx="1728658" cy="4835976"/>
            <a:chOff x="6584002" y="14736166"/>
            <a:chExt cx="1728658" cy="4835976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6740311" y="14798945"/>
              <a:ext cx="1445188" cy="4678644"/>
              <a:chOff x="6740311" y="14798945"/>
              <a:chExt cx="1445188" cy="4678644"/>
            </a:xfrm>
          </p:grpSpPr>
          <p:cxnSp>
            <p:nvCxnSpPr>
              <p:cNvPr id="22" name="ตัวเชื่อมต่อตรง 21"/>
              <p:cNvCxnSpPr/>
              <p:nvPr/>
            </p:nvCxnSpPr>
            <p:spPr>
              <a:xfrm flipH="1" flipV="1">
                <a:off x="7431660" y="14827165"/>
                <a:ext cx="21744" cy="4158040"/>
              </a:xfrm>
              <a:prstGeom prst="line">
                <a:avLst/>
              </a:prstGeom>
              <a:ln w="1905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กลุ่ม 22"/>
              <p:cNvGrpSpPr/>
              <p:nvPr/>
            </p:nvGrpSpPr>
            <p:grpSpPr>
              <a:xfrm>
                <a:off x="6759313" y="14798945"/>
                <a:ext cx="1426186" cy="914400"/>
                <a:chOff x="6759313" y="14798945"/>
                <a:chExt cx="1426186" cy="914400"/>
              </a:xfrm>
            </p:grpSpPr>
            <p:sp>
              <p:nvSpPr>
                <p:cNvPr id="18" name="สี่เหลี่ยมผืนผ้า 17"/>
                <p:cNvSpPr/>
                <p:nvPr/>
              </p:nvSpPr>
              <p:spPr>
                <a:xfrm>
                  <a:off x="6759313" y="14798945"/>
                  <a:ext cx="1426186" cy="914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800" dirty="0" smtClean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endParaRPr>
                </a:p>
                <a:p>
                  <a:pPr algn="ctr"/>
                  <a:r>
                    <a:rPr lang="th-TH" sz="2800" dirty="0" smtClean="0">
                      <a:solidFill>
                        <a:schemeClr val="bg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จุดรอคิว</a:t>
                  </a:r>
                  <a:endParaRPr lang="en-US" sz="2800" dirty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endParaRPr>
                </a:p>
              </p:txBody>
            </p:sp>
            <p:pic>
              <p:nvPicPr>
                <p:cNvPr id="21" name="รูปภาพ 20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3362" y="14841539"/>
                  <a:ext cx="429937" cy="429937"/>
                </a:xfrm>
                <a:prstGeom prst="rect">
                  <a:avLst/>
                </a:prstGeom>
              </p:spPr>
            </p:pic>
          </p:grpSp>
          <p:grpSp>
            <p:nvGrpSpPr>
              <p:cNvPr id="87" name="กลุ่ม 86"/>
              <p:cNvGrpSpPr/>
              <p:nvPr/>
            </p:nvGrpSpPr>
            <p:grpSpPr>
              <a:xfrm>
                <a:off x="6740311" y="18563189"/>
                <a:ext cx="1426186" cy="914400"/>
                <a:chOff x="6759313" y="14798945"/>
                <a:chExt cx="1426186" cy="914400"/>
              </a:xfrm>
            </p:grpSpPr>
            <p:sp>
              <p:nvSpPr>
                <p:cNvPr id="89" name="สี่เหลี่ยมผืนผ้า 88"/>
                <p:cNvSpPr/>
                <p:nvPr/>
              </p:nvSpPr>
              <p:spPr>
                <a:xfrm>
                  <a:off x="6759313" y="14798945"/>
                  <a:ext cx="1426186" cy="914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800" dirty="0" smtClean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endParaRPr>
                </a:p>
                <a:p>
                  <a:pPr algn="ctr"/>
                  <a:r>
                    <a:rPr lang="th-TH" sz="2800" dirty="0" smtClean="0">
                      <a:solidFill>
                        <a:schemeClr val="bg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จุดรอคิว</a:t>
                  </a:r>
                  <a:endParaRPr lang="en-US" sz="2800" dirty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endParaRPr>
                </a:p>
              </p:txBody>
            </p:sp>
            <p:pic>
              <p:nvPicPr>
                <p:cNvPr id="90" name="รูปภาพ 89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3362" y="14841539"/>
                  <a:ext cx="429937" cy="4299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กลุ่ม 24"/>
            <p:cNvGrpSpPr/>
            <p:nvPr/>
          </p:nvGrpSpPr>
          <p:grpSpPr>
            <a:xfrm>
              <a:off x="6584002" y="14736166"/>
              <a:ext cx="1728658" cy="4835976"/>
              <a:chOff x="6584002" y="14736166"/>
              <a:chExt cx="1728658" cy="4835976"/>
            </a:xfrm>
          </p:grpSpPr>
          <p:sp>
            <p:nvSpPr>
              <p:cNvPr id="15" name="สี่เหลี่ยมผืนผ้า 14"/>
              <p:cNvSpPr/>
              <p:nvPr/>
            </p:nvSpPr>
            <p:spPr>
              <a:xfrm>
                <a:off x="6584002" y="14736166"/>
                <a:ext cx="1718512" cy="1063343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สี่เหลี่ยมผืนผ้า 76"/>
              <p:cNvSpPr/>
              <p:nvPr/>
            </p:nvSpPr>
            <p:spPr>
              <a:xfrm>
                <a:off x="6594148" y="18508799"/>
                <a:ext cx="1718512" cy="1063343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0" name="Picture 259"/>
          <p:cNvPicPr>
            <a:picLocks noChangeAspect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8345" y="7931328"/>
            <a:ext cx="1276836" cy="1276836"/>
          </a:xfrm>
          <a:prstGeom prst="rect">
            <a:avLst/>
          </a:prstGeom>
        </p:spPr>
      </p:pic>
      <p:sp>
        <p:nvSpPr>
          <p:cNvPr id="91" name="สี่เหลี่ยมผืนผ้า 4"/>
          <p:cNvSpPr/>
          <p:nvPr/>
        </p:nvSpPr>
        <p:spPr>
          <a:xfrm>
            <a:off x="8092997" y="20822826"/>
            <a:ext cx="2399082" cy="35953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81" tIns="51641" rIns="103281" bIns="51641" rtlCol="0" anchor="ctr"/>
          <a:lstStyle/>
          <a:p>
            <a:pPr algn="ctr"/>
            <a:r>
              <a:rPr lang="th-TH" sz="1800" dirty="0" smtClean="0">
                <a:solidFill>
                  <a:srgbClr val="95979A"/>
                </a:solidFill>
                <a:latin typeface="Kanit" panose="00000500000000000000" pitchFamily="2" charset="-34"/>
                <a:ea typeface="Malgun Gothic Semilight" panose="020B0502040204020203" pitchFamily="34" charset="-128"/>
                <a:cs typeface="Kanit" panose="00000500000000000000" pitchFamily="2" charset="-34"/>
              </a:rPr>
              <a:t>เผยแพร่ </a:t>
            </a:r>
            <a:r>
              <a:rPr lang="en-US" sz="1800" dirty="0" smtClean="0">
                <a:solidFill>
                  <a:srgbClr val="95979A"/>
                </a:solidFill>
                <a:latin typeface="Kanit" panose="00000500000000000000" pitchFamily="2" charset="-34"/>
                <a:ea typeface="Malgun Gothic Semilight" panose="020B0502040204020203" pitchFamily="34" charset="-128"/>
                <a:cs typeface="Kanit" panose="00000500000000000000" pitchFamily="2" charset="-34"/>
              </a:rPr>
              <a:t>: 9 </a:t>
            </a:r>
            <a:r>
              <a:rPr lang="th-TH" sz="1800" dirty="0" smtClean="0">
                <a:solidFill>
                  <a:srgbClr val="95979A"/>
                </a:solidFill>
                <a:latin typeface="Kanit" panose="00000500000000000000" pitchFamily="2" charset="-34"/>
                <a:ea typeface="Malgun Gothic Semilight" panose="020B0502040204020203" pitchFamily="34" charset="-128"/>
                <a:cs typeface="Kanit" panose="00000500000000000000" pitchFamily="2" charset="-34"/>
              </a:rPr>
              <a:t>เม.ย. </a:t>
            </a:r>
            <a:r>
              <a:rPr lang="en-US" sz="1800" dirty="0" smtClean="0">
                <a:solidFill>
                  <a:srgbClr val="95979A"/>
                </a:solidFill>
                <a:latin typeface="Kanit" panose="00000500000000000000" pitchFamily="2" charset="-34"/>
                <a:ea typeface="Malgun Gothic Semilight" panose="020B0502040204020203" pitchFamily="34" charset="-128"/>
                <a:cs typeface="Kanit" panose="00000500000000000000" pitchFamily="2" charset="-34"/>
              </a:rPr>
              <a:t>2563</a:t>
            </a:r>
            <a:endParaRPr lang="en-US" sz="1800" dirty="0">
              <a:solidFill>
                <a:srgbClr val="95979A"/>
              </a:solidFill>
              <a:latin typeface="Kanit" panose="00000500000000000000" pitchFamily="2" charset="-34"/>
              <a:ea typeface="Malgun Gothic Semilight" panose="020B0502040204020203" pitchFamily="34" charset="-128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53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197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Malgun Gothic Semilight</vt:lpstr>
      <vt:lpstr>Angsana New</vt:lpstr>
      <vt:lpstr>Arial</vt:lpstr>
      <vt:lpstr>Calibri</vt:lpstr>
      <vt:lpstr>Cordia New</vt:lpstr>
      <vt:lpstr>DB Helvethaica X 55 Regular</vt:lpstr>
      <vt:lpstr>Kanit</vt:lpstr>
      <vt:lpstr>TH Kodchasal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Rotsathon Plumsut</dc:creator>
  <cp:lastModifiedBy>PRanamai</cp:lastModifiedBy>
  <cp:revision>415</cp:revision>
  <dcterms:created xsi:type="dcterms:W3CDTF">2020-03-09T07:09:56Z</dcterms:created>
  <dcterms:modified xsi:type="dcterms:W3CDTF">2020-04-16T04:02:45Z</dcterms:modified>
</cp:coreProperties>
</file>