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4" r:id="rId9"/>
    <p:sldId id="266" r:id="rId10"/>
    <p:sldId id="268" r:id="rId11"/>
    <p:sldId id="269" r:id="rId12"/>
    <p:sldId id="270" r:id="rId13"/>
  </p:sldIdLst>
  <p:sldSz cx="9144000" cy="6858000" type="screen4x3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008" autoAdjust="0"/>
  </p:normalViewPr>
  <p:slideViewPr>
    <p:cSldViewPr>
      <p:cViewPr>
        <p:scale>
          <a:sx n="90" d="100"/>
          <a:sy n="90" d="100"/>
        </p:scale>
        <p:origin x="-27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95" d="100"/>
          <a:sy n="95" d="100"/>
        </p:scale>
        <p:origin x="-996" y="540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1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2ACC7AEB-C979-4E2F-9481-1259F5397EFC}" type="datetimeFigureOut">
              <a:rPr lang="th-TH" smtClean="0"/>
              <a:t>30/10/56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7064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076" y="9517064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18959DB7-A39D-40CD-A586-7D01C50755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2659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CBCC34E3-822F-405F-B97C-889D68FC945E}" type="datetimeFigureOut">
              <a:rPr lang="th-TH" smtClean="0"/>
              <a:pPr/>
              <a:t>30/10/56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4" tIns="48307" rIns="96614" bIns="48307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6614" tIns="48307" rIns="96614" bIns="48307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B09687A1-D15D-423D-BAC8-6C437432D9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529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687A1-D15D-423D-BAC8-6C437432D941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398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687A1-D15D-423D-BAC8-6C437432D941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700" dirty="0">
                <a:latin typeface="Tahoma" pitchFamily="34" charset="0"/>
                <a:cs typeface="Tahoma" pitchFamily="34" charset="0"/>
              </a:rPr>
              <a:t>9. การรณรงค์น้ำแข็งเรื่อง น้ำแข็งสะอาด เพื่อให้คนไทยปลอดโรค</a:t>
            </a:r>
          </a:p>
          <a:p>
            <a:r>
              <a:rPr lang="th-TH" sz="1700" dirty="0">
                <a:latin typeface="Tahoma" pitchFamily="34" charset="0"/>
                <a:cs typeface="Tahoma" pitchFamily="34" charset="0"/>
              </a:rPr>
              <a:t>10. มีการพัฒนาสุขาภิบาลที่พักอาศัยและสิ่งแวดล้อมในชุมชน ด้วยการรณรงค์การกำจัดแมลงสาบ การกำจัดของเสียในชุมชน พัฒนาส้วม เป็นต้น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687A1-D15D-423D-BAC8-6C437432D941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687A1-D15D-423D-BAC8-6C437432D941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179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7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687A1-D15D-423D-BAC8-6C437432D941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555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687A1-D15D-423D-BAC8-6C437432D941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90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687A1-D15D-423D-BAC8-6C437432D941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751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687A1-D15D-423D-BAC8-6C437432D941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229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687A1-D15D-423D-BAC8-6C437432D941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687A1-D15D-423D-BAC8-6C437432D941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700" dirty="0" smtClean="0">
                <a:latin typeface="Tahoma" pitchFamily="34" charset="0"/>
                <a:cs typeface="Tahoma" pitchFamily="34" charset="0"/>
              </a:rPr>
              <a:t>    </a:t>
            </a:r>
            <a:endParaRPr lang="th-TH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687A1-D15D-423D-BAC8-6C437432D941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687A1-D15D-423D-BAC8-6C437432D941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F505-E4BB-4933-997A-E3EF9C256A24}" type="datetimeFigureOut">
              <a:rPr lang="th-TH" smtClean="0"/>
              <a:pPr/>
              <a:t>30/10/56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37E3-2276-4CA8-B9A6-DFEBC8AAD22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297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F505-E4BB-4933-997A-E3EF9C256A24}" type="datetimeFigureOut">
              <a:rPr lang="th-TH" smtClean="0"/>
              <a:pPr/>
              <a:t>30/10/56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37E3-2276-4CA8-B9A6-DFEBC8AAD22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93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F505-E4BB-4933-997A-E3EF9C256A24}" type="datetimeFigureOut">
              <a:rPr lang="th-TH" smtClean="0"/>
              <a:pPr/>
              <a:t>30/10/56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37E3-2276-4CA8-B9A6-DFEBC8AAD22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7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F505-E4BB-4933-997A-E3EF9C256A24}" type="datetimeFigureOut">
              <a:rPr lang="th-TH" smtClean="0"/>
              <a:pPr/>
              <a:t>30/10/56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37E3-2276-4CA8-B9A6-DFEBC8AAD22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04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F505-E4BB-4933-997A-E3EF9C256A24}" type="datetimeFigureOut">
              <a:rPr lang="th-TH" smtClean="0"/>
              <a:pPr/>
              <a:t>30/10/56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37E3-2276-4CA8-B9A6-DFEBC8AAD22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234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F505-E4BB-4933-997A-E3EF9C256A24}" type="datetimeFigureOut">
              <a:rPr lang="th-TH" smtClean="0"/>
              <a:pPr/>
              <a:t>30/10/56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37E3-2276-4CA8-B9A6-DFEBC8AAD22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36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F505-E4BB-4933-997A-E3EF9C256A24}" type="datetimeFigureOut">
              <a:rPr lang="th-TH" smtClean="0"/>
              <a:pPr/>
              <a:t>30/10/56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37E3-2276-4CA8-B9A6-DFEBC8AAD22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333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F505-E4BB-4933-997A-E3EF9C256A24}" type="datetimeFigureOut">
              <a:rPr lang="th-TH" smtClean="0"/>
              <a:pPr/>
              <a:t>30/10/56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37E3-2276-4CA8-B9A6-DFEBC8AAD22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581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F505-E4BB-4933-997A-E3EF9C256A24}" type="datetimeFigureOut">
              <a:rPr lang="th-TH" smtClean="0"/>
              <a:pPr/>
              <a:t>30/10/56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37E3-2276-4CA8-B9A6-DFEBC8AAD22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007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F505-E4BB-4933-997A-E3EF9C256A24}" type="datetimeFigureOut">
              <a:rPr lang="th-TH" smtClean="0"/>
              <a:pPr/>
              <a:t>30/10/56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37E3-2276-4CA8-B9A6-DFEBC8AAD22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95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F505-E4BB-4933-997A-E3EF9C256A24}" type="datetimeFigureOut">
              <a:rPr lang="th-TH" smtClean="0"/>
              <a:pPr/>
              <a:t>30/10/56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37E3-2276-4CA8-B9A6-DFEBC8AAD22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193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82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8F505-E4BB-4933-997A-E3EF9C256A24}" type="datetimeFigureOut">
              <a:rPr lang="th-TH" smtClean="0"/>
              <a:pPr/>
              <a:t>30/10/56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37E3-2276-4CA8-B9A6-DFEBC8AAD22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6131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S92zSi5Ai4oAxawvl8SJx3D-_Mnzg4GsZQlA__z5IIRrcwI03R03pGzkBbZ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0" y="194934"/>
            <a:ext cx="875570" cy="94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149230" y="665401"/>
            <a:ext cx="89947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h-TH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กรมอนามัยยุคใหม่...</a:t>
            </a:r>
          </a:p>
          <a:p>
            <a:pPr algn="ctr"/>
            <a:r>
              <a:rPr lang="th-TH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ก้าวข้ามบริบทที่เปลี่ยนแปลง... แล้วไง</a:t>
            </a:r>
            <a:r>
              <a:rPr lang="en-US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?</a:t>
            </a:r>
            <a:endParaRPr lang="th-TH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70123" y="4713982"/>
            <a:ext cx="77877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h-TH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โดย ดร. นายแพทย์พรเทพ </a:t>
            </a:r>
            <a:r>
              <a:rPr lang="th-TH" sz="32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ศิ</a:t>
            </a:r>
            <a:r>
              <a:rPr lang="th-TH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ริวนารังสรรค์</a:t>
            </a:r>
          </a:p>
          <a:p>
            <a:pPr algn="ctr"/>
            <a:r>
              <a:rPr lang="th-TH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ahoma" pitchFamily="34" charset="0"/>
                <a:cs typeface="Tahoma" pitchFamily="34" charset="0"/>
              </a:rPr>
              <a:t>อธิบดีกรมอนามัย</a:t>
            </a:r>
            <a:endParaRPr lang="th-TH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534123" y="5919663"/>
            <a:ext cx="32143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วันที่ 28 ตุลาคม 2556</a:t>
            </a:r>
            <a:endParaRPr lang="th-TH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Documents and Settings\Officer\My Documents\My Pictures\27\1379389_617170055000241_53156783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00240"/>
            <a:ext cx="3324252" cy="2435252"/>
          </a:xfrm>
          <a:prstGeom prst="rect">
            <a:avLst/>
          </a:prstGeom>
          <a:noFill/>
        </p:spPr>
      </p:pic>
      <p:pic>
        <p:nvPicPr>
          <p:cNvPr id="8" name="Picture 3" descr="C:\Documents and Settings\Officer\My Documents\My Pictures\27\1239850_607388799311700_20494079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3992">
            <a:off x="4529919" y="2108510"/>
            <a:ext cx="1551523" cy="2068697"/>
          </a:xfrm>
          <a:prstGeom prst="rect">
            <a:avLst/>
          </a:prstGeom>
          <a:noFill/>
        </p:spPr>
      </p:pic>
      <p:pic>
        <p:nvPicPr>
          <p:cNvPr id="10" name="Picture 4" descr="C:\Documents and Settings\Officer\My Documents\My Pictures\27\14456_607389399311640_21693528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331774"/>
            <a:ext cx="2095488" cy="1392626"/>
          </a:xfrm>
          <a:prstGeom prst="rect">
            <a:avLst/>
          </a:prstGeom>
          <a:noFill/>
        </p:spPr>
      </p:pic>
      <p:pic>
        <p:nvPicPr>
          <p:cNvPr id="12" name="Picture 5" descr="C:\Documents and Settings\Officer\My Documents\My Pictures\27\1395904_617644804952766_269458702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1981200"/>
            <a:ext cx="16764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6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Documents and Settings\Miki\My Documents\My Pictures\CFGT\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638800"/>
            <a:ext cx="1600200" cy="1066800"/>
          </a:xfrm>
          <a:prstGeom prst="rect">
            <a:avLst/>
          </a:prstGeom>
          <a:noFill/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043608" y="260648"/>
            <a:ext cx="6912768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...แล้วไง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?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</a:t>
            </a:r>
            <a:endParaRPr lang="th-TH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5536" y="1484784"/>
            <a:ext cx="4464496" cy="1135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6. การป้องกันเด็กจมน้ำ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91880" y="3284138"/>
            <a:ext cx="5400600" cy="1135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7. การสร้างเครือข่ายวัยรุ่นอาสา วางแผนครอบครัว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3528" y="5029200"/>
            <a:ext cx="6192688" cy="1135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8. การยกระดับโครงการอาหารสะอาด รสชาติอร่อย (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CFGT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ป้ายทอง)</a:t>
            </a:r>
          </a:p>
        </p:txBody>
      </p:sp>
      <p:pic>
        <p:nvPicPr>
          <p:cNvPr id="3074" name="Picture 2" descr="C:\Documents and Settings\Miki\My Documents\My Pictures\เด็กจมน้ำ\-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02034">
            <a:off x="4419600" y="1143000"/>
            <a:ext cx="1733550" cy="1375833"/>
          </a:xfrm>
          <a:prstGeom prst="rect">
            <a:avLst/>
          </a:prstGeom>
          <a:noFill/>
        </p:spPr>
      </p:pic>
      <p:pic>
        <p:nvPicPr>
          <p:cNvPr id="3075" name="Picture 3" descr="C:\Documents and Settings\Miki\My Documents\My Pictures\เด็กจมน้ำ\-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371600"/>
            <a:ext cx="2642671" cy="1447800"/>
          </a:xfrm>
          <a:prstGeom prst="rect">
            <a:avLst/>
          </a:prstGeom>
          <a:noFill/>
        </p:spPr>
      </p:pic>
      <p:pic>
        <p:nvPicPr>
          <p:cNvPr id="3077" name="Picture 5" descr="C:\Documents and Settings\Miki\My Documents\My Pictures\วัยรุ่น\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124200"/>
            <a:ext cx="2016623" cy="1371600"/>
          </a:xfrm>
          <a:prstGeom prst="rect">
            <a:avLst/>
          </a:prstGeom>
          <a:noFill/>
        </p:spPr>
      </p:pic>
      <p:pic>
        <p:nvPicPr>
          <p:cNvPr id="3076" name="Picture 4" descr="C:\Documents and Settings\Miki\My Documents\My Pictures\วัยรุ่น\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95531">
            <a:off x="372598" y="2832112"/>
            <a:ext cx="1849968" cy="1385690"/>
          </a:xfrm>
          <a:prstGeom prst="rect">
            <a:avLst/>
          </a:prstGeom>
          <a:noFill/>
        </p:spPr>
      </p:pic>
      <p:pic>
        <p:nvPicPr>
          <p:cNvPr id="3078" name="Picture 6" descr="C:\Documents and Settings\Miki\My Documents\My Pictures\CFGT\-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495800"/>
            <a:ext cx="1547813" cy="1857375"/>
          </a:xfrm>
          <a:prstGeom prst="rect">
            <a:avLst/>
          </a:prstGeom>
          <a:noFill/>
        </p:spPr>
      </p:pic>
      <p:pic>
        <p:nvPicPr>
          <p:cNvPr id="3080" name="Picture 8" descr="C:\Documents and Settings\Miki\My Documents\My Pictures\CFGT\-1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62879">
            <a:off x="7772400" y="4572000"/>
            <a:ext cx="1143000" cy="1076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73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Documents and Settings\Miki\My Documents\My Pictures\สวล\-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0872" y="3419475"/>
            <a:ext cx="1457325" cy="1457325"/>
          </a:xfrm>
          <a:prstGeom prst="rect">
            <a:avLst/>
          </a:prstGeom>
          <a:noFill/>
        </p:spPr>
      </p:pic>
      <p:pic>
        <p:nvPicPr>
          <p:cNvPr id="4102" name="Picture 6" descr="C:\Documents and Settings\Miki\My Documents\My Pictures\สวล\-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8203" y="5029200"/>
            <a:ext cx="2250797" cy="1685925"/>
          </a:xfrm>
          <a:prstGeom prst="rect">
            <a:avLst/>
          </a:prstGeom>
          <a:noFill/>
        </p:spPr>
      </p:pic>
      <p:pic>
        <p:nvPicPr>
          <p:cNvPr id="4100" name="Picture 4" descr="C:\Documents and Settings\Miki\My Documents\My Pictures\นำแข็งสะอาด\-3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4996" y="1406417"/>
            <a:ext cx="1945604" cy="1457325"/>
          </a:xfrm>
          <a:prstGeom prst="rect">
            <a:avLst/>
          </a:prstGeom>
          <a:noFill/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043608" y="260648"/>
            <a:ext cx="6912768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...แล้วไง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?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</a:t>
            </a:r>
            <a:endParaRPr lang="th-TH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8600" y="1700808"/>
            <a:ext cx="4572000" cy="1135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9. การรณรงค์เรื่องความสะอาด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637112" y="4495800"/>
            <a:ext cx="527828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10. การพัฒนาสุขาภิบาลที่พักอาศัยและสิ่งแวดล้อมในชุมชน</a:t>
            </a:r>
          </a:p>
        </p:txBody>
      </p:sp>
      <p:pic>
        <p:nvPicPr>
          <p:cNvPr id="4099" name="Picture 3" descr="C:\Documents and Settings\Miki\My Documents\My Pictures\นำแข็งสะอาด\-2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93113">
            <a:off x="5884021" y="2320817"/>
            <a:ext cx="1981200" cy="1483718"/>
          </a:xfrm>
          <a:prstGeom prst="rect">
            <a:avLst/>
          </a:prstGeom>
          <a:noFill/>
        </p:spPr>
      </p:pic>
      <p:pic>
        <p:nvPicPr>
          <p:cNvPr id="4098" name="Picture 2" descr="C:\Documents and Settings\Miki\My Documents\My Pictures\นำแข็งสะอาด\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1482617"/>
            <a:ext cx="1890248" cy="1338040"/>
          </a:xfrm>
          <a:prstGeom prst="rect">
            <a:avLst/>
          </a:prstGeom>
          <a:noFill/>
        </p:spPr>
      </p:pic>
      <p:pic>
        <p:nvPicPr>
          <p:cNvPr id="4101" name="Picture 5" descr="C:\Documents and Settings\Miki\My Documents\My Pictures\สวล\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797314">
            <a:off x="285337" y="3275604"/>
            <a:ext cx="2209800" cy="206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6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Officer\My Documents\My Pictures\27\goo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90605"/>
            <a:ext cx="6572250" cy="5038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4298114"/>
            <a:ext cx="6572296" cy="1631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h-TH" sz="10000" b="1" dirty="0" smtClean="0">
                <a:ln w="50800"/>
                <a:solidFill>
                  <a:srgbClr val="336600"/>
                </a:solidFill>
                <a:latin typeface="Angsana New" pitchFamily="18" charset="-34"/>
                <a:cs typeface="Angsana New" pitchFamily="18" charset="-34"/>
              </a:rPr>
              <a:t>สวัสดี</a:t>
            </a:r>
            <a:endParaRPr lang="th-TH" sz="10000" b="1" dirty="0">
              <a:ln w="50800"/>
              <a:solidFill>
                <a:srgbClr val="3366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9" name="Picture 3" descr="C:\Documents and Settings\Officer\My Documents\My Pictures\27\3L25CA3D8DYOCAKH9RRVCAYD9JMACAXNVFKCCA1W5YUDCARCZ96MCACOJBSUCAPAVJ2ECAD2EPC6CAFUUVW6CALYMXHUCAPMBZ79CALE7VNYCAQH6YEICALJL3ZPCAP0IN6GCAB7OF7ECAJTSU8KCAD6JMB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00200" cy="1476375"/>
          </a:xfrm>
          <a:prstGeom prst="rect">
            <a:avLst/>
          </a:prstGeom>
          <a:noFill/>
        </p:spPr>
      </p:pic>
      <p:pic>
        <p:nvPicPr>
          <p:cNvPr id="4100" name="Picture 4" descr="C:\Documents and Settings\Officer\My Documents\My Pictures\27\l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929198"/>
            <a:ext cx="2357454" cy="172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6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39552" y="116632"/>
            <a:ext cx="7848872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โครงสร้างการทำงานระบบสาธารณสุข</a:t>
            </a:r>
          </a:p>
          <a:p>
            <a:pPr algn="ctr"/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ประเทศไทย</a:t>
            </a:r>
            <a:endParaRPr lang="th-TH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1680" y="1844824"/>
            <a:ext cx="59046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Health Authority</a:t>
            </a:r>
            <a:endParaRPr lang="th-TH" dirty="0"/>
          </a:p>
        </p:txBody>
      </p:sp>
      <p:cxnSp>
        <p:nvCxnSpPr>
          <p:cNvPr id="10" name="ตัวเชื่อมต่อตรง 9"/>
          <p:cNvCxnSpPr>
            <a:stCxn id="5" idx="2"/>
          </p:cNvCxnSpPr>
          <p:nvPr/>
        </p:nvCxnSpPr>
        <p:spPr>
          <a:xfrm>
            <a:off x="4644008" y="2708920"/>
            <a:ext cx="0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ผืนผ้า 10"/>
          <p:cNvSpPr/>
          <p:nvPr/>
        </p:nvSpPr>
        <p:spPr>
          <a:xfrm>
            <a:off x="467544" y="3933056"/>
            <a:ext cx="200413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Regulator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624074" y="3933056"/>
            <a:ext cx="200413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Provider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808224" y="3933056"/>
            <a:ext cx="200413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Purchaser</a:t>
            </a:r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948264" y="3933056"/>
            <a:ext cx="200413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Supplement/Agent</a:t>
            </a:r>
            <a:endParaRPr lang="th-TH" dirty="0"/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1331640" y="3356992"/>
            <a:ext cx="6408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1331640" y="3356992"/>
            <a:ext cx="0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3626139" y="3356992"/>
            <a:ext cx="0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5810289" y="3376067"/>
            <a:ext cx="0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7746396" y="3356992"/>
            <a:ext cx="0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48264" y="5013176"/>
            <a:ext cx="2004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4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สปสช</a:t>
            </a:r>
            <a:r>
              <a:rPr lang="th-TH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สวรส</a:t>
            </a:r>
            <a:r>
              <a:rPr lang="th-TH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สช</a:t>
            </a:r>
            <a:r>
              <a:rPr lang="th-TH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สพฉ</a:t>
            </a:r>
            <a:r>
              <a:rPr lang="th-TH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th-TH" sz="2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9552" y="1412776"/>
            <a:ext cx="8064896" cy="45365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ปรับปรุงระบบบริการ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มีตัวชี้วัดในการวัดผลงาน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เพิ่มประสิทธิภาพบริการในระบบบริการหลักประกันสุขภาพแห่งชาติ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การแพทย์ฉุกเฉินและระบบส่งต่อ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การพัฒนากำลังคนด้านสุขภาพ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ความร่วมมือระหว่างภาครัฐและภาคเอกชน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การสร้างเสริมสุขภาพและป้องกันโรค</a:t>
            </a: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การพัฒนาประเทศไทยให้เป็นศูนย์กลางบริการสุขภาพนานาชาติ (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Medical Hub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539552" y="116632"/>
            <a:ext cx="7848872" cy="12241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cs typeface="Tahoma" pitchFamily="34" charset="0"/>
              </a:rPr>
              <a:t>นโยบายเร่งด่วนรัฐมนตรีว่าการกระทรวงสาธารณสุข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6021288"/>
            <a:ext cx="6192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ที่มา </a:t>
            </a:r>
            <a:r>
              <a:rPr lang="en-US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การประชุมเชิงปฏิบัติการ เรื่อง การพัฒนาการปฏิรูปเพื่อเพิ่มประสิทธิภาพการบริหารงาน กระทรวงสาธารณสุข ประจำปีงบประมาณ พ.ศ. 2557 เมื่อวันที่ 4 ตุลาคม 2556</a:t>
            </a:r>
            <a:endParaRPr lang="th-TH" sz="1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043608" y="260648"/>
            <a:ext cx="6912768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...ก้าวข้ามบริบทที่เปลี่ยนแปลงไป...</a:t>
            </a:r>
            <a:endParaRPr lang="th-TH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16812" y="1556792"/>
            <a:ext cx="5711372" cy="2304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เน้นการดำเนินงานผ่านระบบอิเล็กทรอนิกส์ โดยเฉพาะการติดต่อสื่อสารผ่านระบบ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Social</a:t>
            </a: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Network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เช่น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Face book, Line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เป็นต้น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95936" y="4509120"/>
            <a:ext cx="4824536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2. ขอให้ทำงานอย่างมีความสุข ต้องให้เกียรติซึ่งกันและกัน </a:t>
            </a:r>
          </a:p>
        </p:txBody>
      </p:sp>
      <p:pic>
        <p:nvPicPr>
          <p:cNvPr id="5" name="Picture 5" descr="C:\Documents and Settings\Officer\My Documents\My Pictures\27\l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967040"/>
            <a:ext cx="2143140" cy="1319216"/>
          </a:xfrm>
          <a:prstGeom prst="rect">
            <a:avLst/>
          </a:prstGeom>
          <a:noFill/>
        </p:spPr>
      </p:pic>
      <p:pic>
        <p:nvPicPr>
          <p:cNvPr id="8" name="Picture 4" descr="C:\Documents and Settings\Officer\My Documents\My Pictures\27\l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22731">
            <a:off x="6058175" y="1470237"/>
            <a:ext cx="2033881" cy="1517588"/>
          </a:xfrm>
          <a:prstGeom prst="rect">
            <a:avLst/>
          </a:prstGeom>
          <a:noFill/>
        </p:spPr>
      </p:pic>
      <p:pic>
        <p:nvPicPr>
          <p:cNvPr id="9" name="Picture 2" descr="C:\Documents and Settings\Officer\My Documents\My Pictures\27\1234047_607389175978329_181047219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6149" flipH="1">
            <a:off x="470851" y="4225412"/>
            <a:ext cx="1446596" cy="1928794"/>
          </a:xfrm>
          <a:prstGeom prst="rect">
            <a:avLst/>
          </a:prstGeom>
          <a:noFill/>
        </p:spPr>
      </p:pic>
      <p:pic>
        <p:nvPicPr>
          <p:cNvPr id="10" name="Picture 3" descr="C:\Documents and Settings\Officer\My Documents\My Pictures\27\993409_617645064952740_61957358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59680">
            <a:off x="2100568" y="4047417"/>
            <a:ext cx="1714480" cy="1285860"/>
          </a:xfrm>
          <a:prstGeom prst="rect">
            <a:avLst/>
          </a:prstGeom>
          <a:noFill/>
        </p:spPr>
      </p:pic>
      <p:pic>
        <p:nvPicPr>
          <p:cNvPr id="11" name="Picture 8" descr="C:\Documents and Settings\Officer\My Documents\My Pictures\27\1378463_617645111619402_1590136730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5214944"/>
            <a:ext cx="1500198" cy="1643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6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043608" y="260648"/>
            <a:ext cx="6912768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...ก้าวข้ามบริบทที่เปลี่ยนแปลงไป...</a:t>
            </a:r>
            <a:endParaRPr lang="th-TH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16812" y="1371600"/>
            <a:ext cx="5711372" cy="2304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3. ต้องมีแรงบันดาลใจในการทำงาน งานจึงสำเร็จ และมีการให้รางวัลในการทำงาน เน้นการ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Training</a:t>
            </a:r>
            <a:endParaRPr lang="th-TH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372498" y="4745186"/>
            <a:ext cx="5447974" cy="1708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4. ให้ทุกหน่วยงานมีการสื่อสารและตอบโต้ความเสี่ยง โดยยึดความเสี่ยงของประชาชนเป็นหลัก</a:t>
            </a:r>
          </a:p>
        </p:txBody>
      </p:sp>
      <p:pic>
        <p:nvPicPr>
          <p:cNvPr id="5" name="Picture 2" descr="C:\Documents and Settings\Officer\My Documents\My Pictures\27\1240547_607388789311701_131678106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378755"/>
            <a:ext cx="2428860" cy="1821645"/>
          </a:xfrm>
          <a:prstGeom prst="rect">
            <a:avLst/>
          </a:prstGeom>
          <a:noFill/>
        </p:spPr>
      </p:pic>
      <p:pic>
        <p:nvPicPr>
          <p:cNvPr id="8" name="Picture 4" descr="C:\Documents and Settings\Officer\My Documents\My Pictures\27\1233316_602561613127752_78599061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9430">
            <a:off x="7472317" y="2998147"/>
            <a:ext cx="1607319" cy="1071546"/>
          </a:xfrm>
          <a:prstGeom prst="rect">
            <a:avLst/>
          </a:prstGeom>
          <a:noFill/>
        </p:spPr>
      </p:pic>
      <p:pic>
        <p:nvPicPr>
          <p:cNvPr id="9" name="Picture 3" descr="C:\Documents and Settings\Officer\My Documents\My Pictures\27\1240504_602561549794425_166813011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8839" y="3118930"/>
            <a:ext cx="1464447" cy="976298"/>
          </a:xfrm>
          <a:prstGeom prst="rect">
            <a:avLst/>
          </a:prstGeom>
          <a:noFill/>
        </p:spPr>
      </p:pic>
      <p:pic>
        <p:nvPicPr>
          <p:cNvPr id="10" name="Picture 7" descr="C:\Documents and Settings\Officer\My Documents\My Pictures\27\QR7XCAAI3OMNCAZF3B3CCAV7XPU9CAOPI7YQCAQ4YCOJCAOBUKTXCALCZXC2CAU0MSC6CA8J8BWQCALUILQFCAF38JOECA7IP1U5CAVWK7ROCAQNT6JRCA9HD75MCA60XV9DCAXEALS1CAU5M24VCA3LNS2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733800"/>
            <a:ext cx="1857388" cy="2005012"/>
          </a:xfrm>
          <a:prstGeom prst="rect">
            <a:avLst/>
          </a:prstGeom>
          <a:noFill/>
        </p:spPr>
      </p:pic>
      <p:pic>
        <p:nvPicPr>
          <p:cNvPr id="11" name="Picture 2" descr="C:\Documents and Settings\Officer\My Documents\My Pictures\27\946037_615430051840908_496998682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5572140"/>
            <a:ext cx="1714480" cy="1285860"/>
          </a:xfrm>
          <a:prstGeom prst="rect">
            <a:avLst/>
          </a:prstGeom>
          <a:noFill/>
        </p:spPr>
      </p:pic>
      <p:pic>
        <p:nvPicPr>
          <p:cNvPr id="12" name="Picture 6" descr="C:\Documents and Settings\Officer\My Documents\My Pictures\27\561944_605278216189425_1100178882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286428"/>
            <a:ext cx="1178679" cy="1571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0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043608" y="260648"/>
            <a:ext cx="6912768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...ก้าวข้ามบริบทที่เปลี่ยนแปลงไป...</a:t>
            </a:r>
            <a:endParaRPr lang="th-TH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16812" y="1556792"/>
            <a:ext cx="5711372" cy="2304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5. จัดทำ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Branding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กรมอนามัย เพื่อใช้ในการสื่อสารต่อประชาชน และการให้ข่าว รวมถึงส่วนภูมิภาคต้องสร้างภาคีเครือข่ายในระดับพื้นที่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346756" y="4581128"/>
            <a:ext cx="5447974" cy="15641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6. ศูนย์อนามัยที่ 1-12 ต้องปรับเปลี่ยนเป็นศูนย์ส่งเสริมสุขภาพแบบครบวงจร</a:t>
            </a:r>
          </a:p>
        </p:txBody>
      </p:sp>
      <p:pic>
        <p:nvPicPr>
          <p:cNvPr id="8" name="Picture 7" descr="C:\Documents and Settings\Officer\My Documents\My Pictures\27\1385399_614844725232774_1973214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85860"/>
            <a:ext cx="2071702" cy="1547302"/>
          </a:xfrm>
          <a:prstGeom prst="rect">
            <a:avLst/>
          </a:prstGeom>
          <a:noFill/>
        </p:spPr>
      </p:pic>
      <p:pic>
        <p:nvPicPr>
          <p:cNvPr id="9" name="Picture 2" descr="C:\Documents and Settings\Officer\My Documents\My Pictures\27\gooh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80485">
            <a:off x="5287284" y="3155601"/>
            <a:ext cx="1897020" cy="1216543"/>
          </a:xfrm>
          <a:prstGeom prst="rect">
            <a:avLst/>
          </a:prstGeom>
          <a:noFill/>
        </p:spPr>
      </p:pic>
      <p:pic>
        <p:nvPicPr>
          <p:cNvPr id="5" name="Picture 3" descr="C:\Documents and Settings\Officer\My Documents\My Pictures\27\1377299_618230598227520_1288940803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0436" y="2743200"/>
            <a:ext cx="1857364" cy="1678509"/>
          </a:xfrm>
          <a:prstGeom prst="rect">
            <a:avLst/>
          </a:prstGeom>
          <a:noFill/>
        </p:spPr>
      </p:pic>
      <p:pic>
        <p:nvPicPr>
          <p:cNvPr id="10" name="Picture 10" descr="C:\Documents and Settings\Officer\My Documents\My Pictures\27\ส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105276"/>
            <a:ext cx="1230921" cy="1200148"/>
          </a:xfrm>
          <a:prstGeom prst="rect">
            <a:avLst/>
          </a:prstGeom>
          <a:noFill/>
        </p:spPr>
      </p:pic>
      <p:pic>
        <p:nvPicPr>
          <p:cNvPr id="11" name="Picture 11" descr="C:\Documents and Settings\Officer\My Documents\My Pictures\27\l8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4905371"/>
            <a:ext cx="2390775" cy="1914525"/>
          </a:xfrm>
          <a:prstGeom prst="rect">
            <a:avLst/>
          </a:prstGeom>
          <a:noFill/>
        </p:spPr>
      </p:pic>
      <p:pic>
        <p:nvPicPr>
          <p:cNvPr id="12" name="Picture 12" descr="C:\Documents and Settings\Officer\My Documents\My Pictures\27\l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3962400"/>
            <a:ext cx="1066729" cy="1081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7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Miki\My Documents\My Pictures\ศ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02099">
            <a:off x="3348032" y="5241947"/>
            <a:ext cx="2009882" cy="1295400"/>
          </a:xfrm>
          <a:prstGeom prst="rect">
            <a:avLst/>
          </a:prstGeom>
          <a:noFill/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043608" y="260648"/>
            <a:ext cx="6912768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...แล้วไง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?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</a:t>
            </a:r>
            <a:endParaRPr lang="th-TH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16812" y="1340768"/>
            <a:ext cx="8087636" cy="388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พัฒนาศูนย์อนามัยเป็นศูนย์ส่งเสริมสุขภาพ</a:t>
            </a:r>
          </a:p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ครบวงจร </a:t>
            </a:r>
          </a:p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* ศูนย์อนามัยที่ 1 กรุงเทพฯ</a:t>
            </a:r>
          </a:p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* ศูนย์อนามัยที่ 4 ราชบุรี</a:t>
            </a:r>
          </a:p>
          <a:p>
            <a:r>
              <a:rPr lang="th-TH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* ศูนย์อนามัยที่ 6 ขอนแก่น</a:t>
            </a:r>
          </a:p>
          <a:p>
            <a:r>
              <a:rPr lang="th-TH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* ศูนย์อนามัยที่ 10 เชียงใหม่</a:t>
            </a:r>
          </a:p>
          <a:p>
            <a:r>
              <a:rPr lang="th-TH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* ศูนย์อนามัยที่ 12 ยะลา</a:t>
            </a:r>
          </a:p>
        </p:txBody>
      </p:sp>
      <p:pic>
        <p:nvPicPr>
          <p:cNvPr id="1026" name="Picture 2" descr="C:\Documents and Settings\Miki\My Documents\My Pictures\logo_hpc4_g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181600"/>
            <a:ext cx="1169013" cy="1447800"/>
          </a:xfrm>
          <a:prstGeom prst="rect">
            <a:avLst/>
          </a:prstGeom>
          <a:noFill/>
        </p:spPr>
      </p:pic>
      <p:pic>
        <p:nvPicPr>
          <p:cNvPr id="1027" name="Picture 3" descr="C:\Documents and Settings\Miki\My Documents\My Pictures\ศ.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68506">
            <a:off x="348994" y="5261367"/>
            <a:ext cx="1722756" cy="1371600"/>
          </a:xfrm>
          <a:prstGeom prst="rect">
            <a:avLst/>
          </a:prstGeom>
          <a:noFill/>
        </p:spPr>
      </p:pic>
      <p:pic>
        <p:nvPicPr>
          <p:cNvPr id="1029" name="Picture 5" descr="C:\Documents and Settings\Miki\My Documents\My Pictures\ศ.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105400"/>
            <a:ext cx="1905000" cy="1457325"/>
          </a:xfrm>
          <a:prstGeom prst="rect">
            <a:avLst/>
          </a:prstGeom>
          <a:noFill/>
        </p:spPr>
      </p:pic>
      <p:pic>
        <p:nvPicPr>
          <p:cNvPr id="1030" name="Picture 6" descr="C:\Documents and Settings\Miki\My Documents\My Pictures\ศ.12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2013">
            <a:off x="7197605" y="5228380"/>
            <a:ext cx="1726269" cy="1434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1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043608" y="228600"/>
            <a:ext cx="6912768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...แล้วไง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?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</a:t>
            </a:r>
            <a:endParaRPr lang="th-TH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16812" y="1216968"/>
            <a:ext cx="8087636" cy="388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2. ขยายบริการในเขตกรุงเทพมหานคร </a:t>
            </a:r>
          </a:p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* ศูนย์อนามัยที่ 1 กรุงเทพฯ</a:t>
            </a:r>
          </a:p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* โรงพยาบาลยาสูบ 2 แห่ง (คลองเตย,สาทร) </a:t>
            </a:r>
          </a:p>
          <a:p>
            <a:r>
              <a:rPr lang="th-TH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* สำนักแพทย์และอนามัย การท่าเรือแห่ง</a:t>
            </a:r>
          </a:p>
          <a:p>
            <a:r>
              <a:rPr lang="th-TH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ประเทศไทย</a:t>
            </a:r>
          </a:p>
          <a:p>
            <a:r>
              <a:rPr lang="th-TH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* โรงพยาบาล</a:t>
            </a:r>
            <a:r>
              <a:rPr lang="th-TH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บุร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ฉัตรไชยากร (โรงพยาบาล</a:t>
            </a:r>
          </a:p>
          <a:p>
            <a:r>
              <a:rPr lang="th-TH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รถไฟ)</a:t>
            </a:r>
          </a:p>
          <a:p>
            <a:r>
              <a:rPr lang="th-TH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* ที่ทำการแพทย์เขตบางซื่อ</a:t>
            </a:r>
          </a:p>
        </p:txBody>
      </p:sp>
      <p:pic>
        <p:nvPicPr>
          <p:cNvPr id="6" name="Picture 2" descr="C:\Documents and Settings\Officer\My Documents\My Pictures\27\hpc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25637">
            <a:off x="205263" y="5123240"/>
            <a:ext cx="1857389" cy="1428760"/>
          </a:xfrm>
          <a:prstGeom prst="rect">
            <a:avLst/>
          </a:prstGeom>
          <a:noFill/>
        </p:spPr>
      </p:pic>
      <p:pic>
        <p:nvPicPr>
          <p:cNvPr id="7" name="Picture 3" descr="C:\Documents and Settings\Officer\My Documents\My Pictures\27\079100073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143512"/>
            <a:ext cx="2000232" cy="1500174"/>
          </a:xfrm>
          <a:prstGeom prst="rect">
            <a:avLst/>
          </a:prstGeom>
          <a:noFill/>
        </p:spPr>
      </p:pic>
      <p:pic>
        <p:nvPicPr>
          <p:cNvPr id="8" name="Picture 4" descr="C:\Documents and Settings\Officer\My Documents\My Pictures\27\untitled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4918">
            <a:off x="4686728" y="5191029"/>
            <a:ext cx="2000264" cy="1505990"/>
          </a:xfrm>
          <a:prstGeom prst="rect">
            <a:avLst/>
          </a:prstGeom>
          <a:noFill/>
        </p:spPr>
      </p:pic>
      <p:pic>
        <p:nvPicPr>
          <p:cNvPr id="9" name="Picture 5" descr="C:\Documents and Settings\Officer\My Documents\My Pictures\27\รพ.รถไฟ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79182">
            <a:off x="7038251" y="5148973"/>
            <a:ext cx="1928826" cy="1444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043608" y="260648"/>
            <a:ext cx="6912768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...แล้วไง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?</a:t>
            </a:r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...</a:t>
            </a:r>
            <a:endParaRPr lang="th-TH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5536" y="1484784"/>
            <a:ext cx="5927396" cy="1135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3. การพัฒนาศูนย์เด็กเล็กคุณภาพ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14800" y="3055538"/>
            <a:ext cx="5400600" cy="1135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4. การรณรงค์ลดหวาน มัน เค็ม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5536" y="5245866"/>
            <a:ext cx="5256584" cy="1135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5. การส่งเสริมกินผัก 5 สี </a:t>
            </a:r>
          </a:p>
          <a:p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ดี 5 อย่าง และผักปลอดสารพิษ</a:t>
            </a:r>
          </a:p>
        </p:txBody>
      </p:sp>
      <p:pic>
        <p:nvPicPr>
          <p:cNvPr id="2050" name="Picture 2" descr="C:\Documents and Settings\Miki\My Documents\My Pictures\ศูนย์เด็กเล็ก\ศ.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1632">
            <a:off x="7279803" y="1163548"/>
            <a:ext cx="1627695" cy="1219200"/>
          </a:xfrm>
          <a:prstGeom prst="rect">
            <a:avLst/>
          </a:prstGeom>
          <a:noFill/>
        </p:spPr>
      </p:pic>
      <p:pic>
        <p:nvPicPr>
          <p:cNvPr id="2051" name="Picture 3" descr="C:\Documents and Settings\Miki\My Documents\My Pictures\ศูนย์เด็กเล็ก\ศูนย์เด็กเล็ก-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524000"/>
            <a:ext cx="1627695" cy="1219200"/>
          </a:xfrm>
          <a:prstGeom prst="rect">
            <a:avLst/>
          </a:prstGeom>
          <a:noFill/>
        </p:spPr>
      </p:pic>
      <p:pic>
        <p:nvPicPr>
          <p:cNvPr id="2052" name="Picture 4" descr="C:\Documents and Settings\Miki\My Documents\My Pictures\ผัก 5 สี\-3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02056">
            <a:off x="5118501" y="4432701"/>
            <a:ext cx="1524000" cy="1524000"/>
          </a:xfrm>
          <a:prstGeom prst="rect">
            <a:avLst/>
          </a:prstGeom>
          <a:noFill/>
        </p:spPr>
      </p:pic>
      <p:pic>
        <p:nvPicPr>
          <p:cNvPr id="2053" name="Picture 5" descr="C:\Documents and Settings\Miki\My Documents\My Pictures\ผัก 5 สี\-1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5105400"/>
            <a:ext cx="1524000" cy="1524000"/>
          </a:xfrm>
          <a:prstGeom prst="rect">
            <a:avLst/>
          </a:prstGeom>
          <a:noFill/>
        </p:spPr>
      </p:pic>
      <p:pic>
        <p:nvPicPr>
          <p:cNvPr id="2054" name="Picture 6" descr="C:\Documents and Settings\Miki\My Documents\My Pictures\ผัก 5 สี\-2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04553">
            <a:off x="7098959" y="4936198"/>
            <a:ext cx="1955259" cy="1371600"/>
          </a:xfrm>
          <a:prstGeom prst="rect">
            <a:avLst/>
          </a:prstGeom>
          <a:noFill/>
        </p:spPr>
      </p:pic>
      <p:pic>
        <p:nvPicPr>
          <p:cNvPr id="2055" name="Picture 7" descr="C:\Documents and Settings\Miki\My Documents\My Pictures\CFGT\ลดหวาน มัน เค็ม\-1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781986">
            <a:off x="304800" y="2770683"/>
            <a:ext cx="1676400" cy="1255682"/>
          </a:xfrm>
          <a:prstGeom prst="rect">
            <a:avLst/>
          </a:prstGeom>
          <a:noFill/>
        </p:spPr>
      </p:pic>
      <p:pic>
        <p:nvPicPr>
          <p:cNvPr id="2056" name="Picture 8" descr="C:\Documents and Settings\Miki\My Documents\My Pictures\CFGT\ลดหวาน มัน เค็ม\-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3810000"/>
            <a:ext cx="1638300" cy="1028700"/>
          </a:xfrm>
          <a:prstGeom prst="rect">
            <a:avLst/>
          </a:prstGeom>
          <a:noFill/>
        </p:spPr>
      </p:pic>
      <p:pic>
        <p:nvPicPr>
          <p:cNvPr id="2057" name="Picture 9" descr="C:\Documents and Settings\Miki\My Documents\My Pictures\CFGT\ลดหวาน มัน เค็ม\-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2743200"/>
            <a:ext cx="1486882" cy="1052512"/>
          </a:xfrm>
          <a:prstGeom prst="rect">
            <a:avLst/>
          </a:prstGeom>
          <a:noFill/>
        </p:spPr>
      </p:pic>
      <p:pic>
        <p:nvPicPr>
          <p:cNvPr id="2058" name="Picture 10" descr="C:\Documents and Settings\Miki\My Documents\My Pictures\CFGT\ลดหวาน มัน เค็ม\-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52600" y="3733800"/>
            <a:ext cx="1905000" cy="1295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82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499</TotalTime>
  <Words>518</Words>
  <Application>Microsoft Office PowerPoint</Application>
  <PresentationFormat>On-screen Show (4:3)</PresentationFormat>
  <Paragraphs>80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Mods</dc:creator>
  <cp:lastModifiedBy>Ae</cp:lastModifiedBy>
  <cp:revision>69</cp:revision>
  <cp:lastPrinted>2013-10-25T02:55:09Z</cp:lastPrinted>
  <dcterms:created xsi:type="dcterms:W3CDTF">2013-10-24T03:27:40Z</dcterms:created>
  <dcterms:modified xsi:type="dcterms:W3CDTF">2013-10-30T07:49:03Z</dcterms:modified>
</cp:coreProperties>
</file>