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53049-1EEE-4822-8982-B248C3CA8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1FEB8-E452-46DD-982E-8E4E12456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ED578-9889-4837-B3A1-F9773642F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8AD9B-1388-43DD-BA65-DA91BF940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658EA-81AB-4A85-B39B-E0F0BE78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9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6D9D6-0AAD-4C89-A037-81D394F19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3B399-77D3-41B9-A6F1-F811CB77B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C5D67-B092-40C6-9C79-8E082291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27728-213D-4951-93FC-C2FCE5EF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2CDDC-630C-430A-B89C-1A979236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9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71116B-DEDB-4F3A-AFA0-D17B35E95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B4B4C-35E5-4C86-BF56-D7E040DB4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9B3F-C016-47E7-A596-671D334C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357DE-5A90-459D-B0C4-A82C0B9DC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AE761-9188-4C16-B767-B58FB7D2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2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B5679-BF51-4EED-8200-60C6559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84B12-9454-4153-BB9D-C377C2CB8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F99C2-76A6-4EBB-BF94-7BF4F28C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0783-F412-4AFD-B6DE-908DFE9B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3F96B-C559-4558-B035-2E6DBA728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3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D96D4-C034-4912-A31C-8E81AFD97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BB9DA-8D46-44E4-81D5-1C4ECF415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D1879-D623-4EF3-AAB1-88520C771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CDDCE-81A8-45BB-B374-BCB8902B3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450DA-7911-442B-9BAD-46BBF571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4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FF77-E80A-41C3-9872-2D6B0ADA2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17194-23DC-431B-B72B-47958BF7D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C90C0-C476-4A09-8CBB-E5E5BB1F6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89FEA-48FD-4904-8CA2-D0D5F8FE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D5629-BFBE-4B94-98F2-51326D60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D71C5-6554-4B95-BA4A-502A44DA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683C8-E000-443A-BA56-3619BD4BF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68FFA-2C51-4146-9D8C-FC7BEAA32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B133B-9039-464A-809F-C753826F0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E7826-0B12-4E23-838A-CB1CBCC15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4D1EF9-CD5C-4DDC-9CB8-3E86E882D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709D8E-E36D-407D-95CF-F87C1292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0B334-8ADC-4FE7-AF6F-2DEE091C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A68DBA-5F4F-439F-8810-83184766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5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6612-ECEF-4C06-9C3C-B15D6199F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7AC63-0DD0-4DFE-B963-BD0A0FC9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85DDF-78E9-434F-B0BA-9FDD5328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800F53-4B84-42F5-9DB8-C12A547D9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9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5D342E-1DFD-4896-8972-5CA13A877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85C11-6791-453A-87DB-8BF6D870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947E3-3E11-460F-A2D1-43AA6BBE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1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3E91-AD62-406A-B2B0-DFDDC8BA3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18CFE-EE5A-48C0-876C-BB60B1B97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5D902-3D0E-4E45-9810-6A82E6B3A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8F3F7-AFB4-43D0-8E2A-FCBDF534B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C374B-8CC0-4D58-8054-9B13F8238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5A211-292A-470A-A30D-E77CE122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2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1ABD7-4ED2-433C-BB42-ACF2CEFC7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CA4F79-E07F-47F3-AF28-84B5AE607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EE167-9E36-409B-A4B9-A0964918E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7F822-26BD-4525-A8BF-50D42F60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D355F-0E72-43CB-8F4E-9FF8777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43930-C30A-474B-A927-8BBB2378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242863-7E39-478B-8045-74D9628AD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4C499-3FAC-497C-A5EB-BACE37DA0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B88BE-9F8C-482D-951A-CD755AA5C7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2E045-BFD8-4768-BE13-EE7748BB7E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36EBD-FD4C-4327-B686-6C62AA8FD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2EAD0-1D6F-4016-94CC-D5892F2BC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8205F-2C93-4321-A330-B58FA596B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0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66C6F-C770-4B67-8180-3766ECBD40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แก้ไขส่วนมาตรการโควิด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0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9CFEF2-2F76-4FFE-825B-16BBE1217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391" y="866906"/>
            <a:ext cx="9066667" cy="2095238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817CAAD-87B1-4648-A3A5-00360781649B}"/>
              </a:ext>
            </a:extLst>
          </p:cNvPr>
          <p:cNvCxnSpPr/>
          <p:nvPr/>
        </p:nvCxnSpPr>
        <p:spPr>
          <a:xfrm flipH="1">
            <a:off x="3509554" y="1384663"/>
            <a:ext cx="1088572" cy="2281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36A092C-F2BA-45E4-876A-3EFAC16E9F48}"/>
              </a:ext>
            </a:extLst>
          </p:cNvPr>
          <p:cNvSpPr txBox="1"/>
          <p:nvPr/>
        </p:nvSpPr>
        <p:spPr>
          <a:xfrm>
            <a:off x="2055224" y="3666309"/>
            <a:ext cx="931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Except for students of non-formal schools in accordance with laws on private schools or of any other similar private educational establishments;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76D0FD-11D6-4883-A196-DBB290F7DCF3}"/>
              </a:ext>
            </a:extLst>
          </p:cNvPr>
          <p:cNvSpPr/>
          <p:nvPr/>
        </p:nvSpPr>
        <p:spPr>
          <a:xfrm>
            <a:off x="3283132" y="1097280"/>
            <a:ext cx="6879772" cy="2873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B4AC6F-D6EF-4B36-9F3B-A931975B7249}"/>
              </a:ext>
            </a:extLst>
          </p:cNvPr>
          <p:cNvSpPr/>
          <p:nvPr/>
        </p:nvSpPr>
        <p:spPr>
          <a:xfrm>
            <a:off x="1754778" y="1384663"/>
            <a:ext cx="1894114" cy="212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1E4DB8-FFCF-4E08-938C-C040444778AD}"/>
              </a:ext>
            </a:extLst>
          </p:cNvPr>
          <p:cNvSpPr/>
          <p:nvPr/>
        </p:nvSpPr>
        <p:spPr>
          <a:xfrm>
            <a:off x="2081349" y="2699657"/>
            <a:ext cx="252549" cy="2624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6DBB572-5703-41F0-A899-C6A5B76C37BF}"/>
              </a:ext>
            </a:extLst>
          </p:cNvPr>
          <p:cNvCxnSpPr>
            <a:stCxn id="10" idx="4"/>
          </p:cNvCxnSpPr>
          <p:nvPr/>
        </p:nvCxnSpPr>
        <p:spPr>
          <a:xfrm flipH="1">
            <a:off x="1071155" y="2962144"/>
            <a:ext cx="1136469" cy="16708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AC0B18E-4DDB-4AF1-8D1E-BA99DB369CB2}"/>
              </a:ext>
            </a:extLst>
          </p:cNvPr>
          <p:cNvSpPr txBox="1"/>
          <p:nvPr/>
        </p:nvSpPr>
        <p:spPr>
          <a:xfrm>
            <a:off x="875800" y="4632960"/>
            <a:ext cx="387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74512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CB3C13-167E-4FBE-B095-BBAC44CB1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381" y="176619"/>
            <a:ext cx="8822636" cy="5574339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DC36776-90E3-428B-98A7-4AB98AC601E4}"/>
              </a:ext>
            </a:extLst>
          </p:cNvPr>
          <p:cNvSpPr/>
          <p:nvPr/>
        </p:nvSpPr>
        <p:spPr>
          <a:xfrm>
            <a:off x="2333897" y="4406537"/>
            <a:ext cx="322217" cy="287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8476213-7776-4B3D-B51D-8789F7A63608}"/>
              </a:ext>
            </a:extLst>
          </p:cNvPr>
          <p:cNvCxnSpPr>
            <a:cxnSpLocks/>
          </p:cNvCxnSpPr>
          <p:nvPr/>
        </p:nvCxnSpPr>
        <p:spPr>
          <a:xfrm>
            <a:off x="2656114" y="4550228"/>
            <a:ext cx="1262743" cy="13019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90B6095-A6AC-4F6B-9E91-B6C8B2E44425}"/>
              </a:ext>
            </a:extLst>
          </p:cNvPr>
          <p:cNvSpPr txBox="1"/>
          <p:nvPr/>
        </p:nvSpPr>
        <p:spPr>
          <a:xfrm>
            <a:off x="3770811" y="5811185"/>
            <a:ext cx="505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มีเครื่องหมายสี่เหลี่ยมเกินมา ฝากเอาออกค่ะ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CB01140-CE91-492D-9273-671A7FFE8F10}"/>
              </a:ext>
            </a:extLst>
          </p:cNvPr>
          <p:cNvCxnSpPr/>
          <p:nvPr/>
        </p:nvCxnSpPr>
        <p:spPr>
          <a:xfrm>
            <a:off x="2481943" y="5442857"/>
            <a:ext cx="62701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73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A94079-ACB5-44B0-B33F-E06CAFEF7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106" y="331567"/>
            <a:ext cx="9809524" cy="156190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F01F3777-9599-4A41-8F2A-08437B866B61}"/>
              </a:ext>
            </a:extLst>
          </p:cNvPr>
          <p:cNvSpPr/>
          <p:nvPr/>
        </p:nvSpPr>
        <p:spPr>
          <a:xfrm>
            <a:off x="4606835" y="809897"/>
            <a:ext cx="548640" cy="6357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41672A7-E6CA-4934-B8FB-995F01EAC6AE}"/>
              </a:ext>
            </a:extLst>
          </p:cNvPr>
          <p:cNvSpPr/>
          <p:nvPr/>
        </p:nvSpPr>
        <p:spPr>
          <a:xfrm>
            <a:off x="9775372" y="794656"/>
            <a:ext cx="548640" cy="6357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920CD72-415D-4FF8-BCE3-D920F2FBB5DF}"/>
              </a:ext>
            </a:extLst>
          </p:cNvPr>
          <p:cNvCxnSpPr/>
          <p:nvPr/>
        </p:nvCxnSpPr>
        <p:spPr>
          <a:xfrm>
            <a:off x="5155475" y="1445623"/>
            <a:ext cx="1881052" cy="21945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DBD4090-7BB2-4CCF-B3AC-329FFDBB663C}"/>
              </a:ext>
            </a:extLst>
          </p:cNvPr>
          <p:cNvSpPr txBox="1"/>
          <p:nvPr/>
        </p:nvSpPr>
        <p:spPr>
          <a:xfrm>
            <a:off x="5669280" y="3657600"/>
            <a:ext cx="495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ช่องว่างของบรรทัดข้อ 4.3 กว้างเกิน ฝากเช็คความเรียบร้อย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03EFD8-600A-461B-ABF7-37278BE834C7}"/>
              </a:ext>
            </a:extLst>
          </p:cNvPr>
          <p:cNvCxnSpPr>
            <a:stCxn id="5" idx="3"/>
          </p:cNvCxnSpPr>
          <p:nvPr/>
        </p:nvCxnSpPr>
        <p:spPr>
          <a:xfrm flipH="1">
            <a:off x="7332617" y="1337282"/>
            <a:ext cx="2523101" cy="23029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03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48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แก้ไขส่วนมาตรการโควิด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แก้ไขส่วนมาตรการโควิด</dc:title>
  <dc:creator>msoffice_028</dc:creator>
  <cp:lastModifiedBy>msoffice_028</cp:lastModifiedBy>
  <cp:revision>3</cp:revision>
  <dcterms:created xsi:type="dcterms:W3CDTF">2020-11-18T09:54:08Z</dcterms:created>
  <dcterms:modified xsi:type="dcterms:W3CDTF">2020-11-18T10:12:54Z</dcterms:modified>
</cp:coreProperties>
</file>